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7772400" cy="10058400"/>
  <p:notesSz cx="3657600" cy="5486400"/>
  <p:defaultTextStyle>
    <a:defPPr>
      <a:defRPr lang="en-US"/>
    </a:defPPr>
    <a:lvl1pPr marL="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1pPr>
    <a:lvl2pPr marL="89154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2pPr>
    <a:lvl3pPr marL="178308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3pPr>
    <a:lvl4pPr marL="267462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4pPr>
    <a:lvl5pPr marL="356616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5pPr>
    <a:lvl6pPr marL="445770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6pPr>
    <a:lvl7pPr marL="534924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7pPr>
    <a:lvl8pPr marL="624078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8pPr>
    <a:lvl9pPr marL="7132320" algn="l" defTabSz="1783080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0" userDrawn="1">
          <p15:clr>
            <a:srgbClr val="A4A3A4"/>
          </p15:clr>
        </p15:guide>
        <p15:guide id="2" pos="459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3D2"/>
    <a:srgbClr val="3880AC"/>
    <a:srgbClr val="048468"/>
    <a:srgbClr val="FB5024"/>
    <a:srgbClr val="022C40"/>
    <a:srgbClr val="02344A"/>
    <a:srgbClr val="023E31"/>
    <a:srgbClr val="8E026E"/>
    <a:srgbClr val="F64A71"/>
    <a:srgbClr val="3C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830"/>
  </p:normalViewPr>
  <p:slideViewPr>
    <p:cSldViewPr>
      <p:cViewPr varScale="1">
        <p:scale>
          <a:sx n="82" d="100"/>
          <a:sy n="82" d="100"/>
        </p:scale>
        <p:origin x="2368" y="192"/>
      </p:cViewPr>
      <p:guideLst>
        <p:guide orient="horz" pos="5280"/>
        <p:guide pos="4590"/>
        <p:guide pos="272"/>
        <p:guide orient="horz" pos="1056"/>
        <p:guide orient="horz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584325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71688" y="0"/>
            <a:ext cx="1584325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B388-DE99-5544-BBD6-27844296C541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85800"/>
            <a:ext cx="1431925" cy="1851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211763"/>
            <a:ext cx="158432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5DB67-F21D-1B4D-8F55-78EFE5FE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1pPr>
    <a:lvl2pPr marL="89154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2pPr>
    <a:lvl3pPr marL="178308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3pPr>
    <a:lvl4pPr marL="267462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4pPr>
    <a:lvl5pPr marL="356616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5pPr>
    <a:lvl6pPr marL="445770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6pPr>
    <a:lvl7pPr marL="534924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7pPr>
    <a:lvl8pPr marL="624078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8pPr>
    <a:lvl9pPr marL="7132320" algn="l" defTabSz="1783080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6"/>
            <a:ext cx="6606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58906" y="81341"/>
            <a:ext cx="0" cy="9861657"/>
          </a:xfrm>
          <a:custGeom>
            <a:avLst/>
            <a:gdLst/>
            <a:ahLst/>
            <a:cxnLst/>
            <a:rect l="l" t="t" r="r" b="b"/>
            <a:pathLst>
              <a:path h="5379085">
                <a:moveTo>
                  <a:pt x="0" y="5378665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17" name="bk object 17"/>
          <p:cNvSpPr/>
          <p:nvPr/>
        </p:nvSpPr>
        <p:spPr>
          <a:xfrm>
            <a:off x="6681320" y="11641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4485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18" name="bk object 18"/>
          <p:cNvSpPr/>
          <p:nvPr/>
        </p:nvSpPr>
        <p:spPr>
          <a:xfrm>
            <a:off x="6598444" y="116172"/>
            <a:ext cx="0" cy="9861657"/>
          </a:xfrm>
          <a:custGeom>
            <a:avLst/>
            <a:gdLst/>
            <a:ahLst/>
            <a:cxnLst/>
            <a:rect l="l" t="t" r="r" b="b"/>
            <a:pathLst>
              <a:path h="5379085">
                <a:moveTo>
                  <a:pt x="0" y="0"/>
                </a:moveTo>
                <a:lnTo>
                  <a:pt x="0" y="5378665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19" name="bk object 19"/>
          <p:cNvSpPr/>
          <p:nvPr/>
        </p:nvSpPr>
        <p:spPr>
          <a:xfrm>
            <a:off x="6722779" y="10046759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0" y="0"/>
                </a:moveTo>
                <a:lnTo>
                  <a:pt x="448589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0" name="bk object 20"/>
          <p:cNvSpPr/>
          <p:nvPr/>
        </p:nvSpPr>
        <p:spPr>
          <a:xfrm>
            <a:off x="7717453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1" name="bk object 21"/>
          <p:cNvSpPr/>
          <p:nvPr/>
        </p:nvSpPr>
        <p:spPr>
          <a:xfrm>
            <a:off x="6598445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2" name="bk object 22"/>
          <p:cNvSpPr/>
          <p:nvPr/>
        </p:nvSpPr>
        <p:spPr>
          <a:xfrm>
            <a:off x="6598445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3" name="bk object 23"/>
          <p:cNvSpPr/>
          <p:nvPr/>
        </p:nvSpPr>
        <p:spPr>
          <a:xfrm>
            <a:off x="7717453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4" name="bk object 24"/>
          <p:cNvSpPr/>
          <p:nvPr/>
        </p:nvSpPr>
        <p:spPr>
          <a:xfrm>
            <a:off x="7745413" y="92423"/>
            <a:ext cx="0" cy="4391236"/>
          </a:xfrm>
          <a:custGeom>
            <a:avLst/>
            <a:gdLst/>
            <a:ahLst/>
            <a:cxnLst/>
            <a:rect l="l" t="t" r="r" b="b"/>
            <a:pathLst>
              <a:path h="2395220">
                <a:moveTo>
                  <a:pt x="0" y="2394915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5" name="bk object 25"/>
          <p:cNvSpPr/>
          <p:nvPr/>
        </p:nvSpPr>
        <p:spPr>
          <a:xfrm>
            <a:off x="2536000" y="23284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>
                <a:moveTo>
                  <a:pt x="239491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6" name="bk object 26"/>
          <p:cNvSpPr/>
          <p:nvPr/>
        </p:nvSpPr>
        <p:spPr>
          <a:xfrm>
            <a:off x="2455863" y="127002"/>
            <a:ext cx="0" cy="4391236"/>
          </a:xfrm>
          <a:custGeom>
            <a:avLst/>
            <a:gdLst/>
            <a:ahLst/>
            <a:cxnLst/>
            <a:rect l="l" t="t" r="r" b="b"/>
            <a:pathLst>
              <a:path h="2395220">
                <a:moveTo>
                  <a:pt x="0" y="0"/>
                </a:moveTo>
                <a:lnTo>
                  <a:pt x="0" y="2394915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7" name="bk object 27"/>
          <p:cNvSpPr/>
          <p:nvPr/>
        </p:nvSpPr>
        <p:spPr>
          <a:xfrm>
            <a:off x="2576074" y="4586816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>
                <a:moveTo>
                  <a:pt x="0" y="0"/>
                </a:moveTo>
                <a:lnTo>
                  <a:pt x="2394915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8" name="bk object 28"/>
          <p:cNvSpPr/>
          <p:nvPr/>
        </p:nvSpPr>
        <p:spPr>
          <a:xfrm>
            <a:off x="7705336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9" name="bk object 29"/>
          <p:cNvSpPr/>
          <p:nvPr/>
        </p:nvSpPr>
        <p:spPr>
          <a:xfrm>
            <a:off x="2455863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30" name="bk object 30"/>
          <p:cNvSpPr/>
          <p:nvPr/>
        </p:nvSpPr>
        <p:spPr>
          <a:xfrm>
            <a:off x="2455863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31" name="bk object 31"/>
          <p:cNvSpPr/>
          <p:nvPr/>
        </p:nvSpPr>
        <p:spPr>
          <a:xfrm>
            <a:off x="7705336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1831">
        <a:defRPr>
          <a:latin typeface="+mn-lt"/>
          <a:ea typeface="+mn-ea"/>
          <a:cs typeface="+mn-cs"/>
        </a:defRPr>
      </a:lvl2pPr>
      <a:lvl3pPr marL="863663">
        <a:defRPr>
          <a:latin typeface="+mn-lt"/>
          <a:ea typeface="+mn-ea"/>
          <a:cs typeface="+mn-cs"/>
        </a:defRPr>
      </a:lvl3pPr>
      <a:lvl4pPr marL="1295496">
        <a:defRPr>
          <a:latin typeface="+mn-lt"/>
          <a:ea typeface="+mn-ea"/>
          <a:cs typeface="+mn-cs"/>
        </a:defRPr>
      </a:lvl4pPr>
      <a:lvl5pPr marL="1727327">
        <a:defRPr>
          <a:latin typeface="+mn-lt"/>
          <a:ea typeface="+mn-ea"/>
          <a:cs typeface="+mn-cs"/>
        </a:defRPr>
      </a:lvl5pPr>
      <a:lvl6pPr marL="2159158">
        <a:defRPr>
          <a:latin typeface="+mn-lt"/>
          <a:ea typeface="+mn-ea"/>
          <a:cs typeface="+mn-cs"/>
        </a:defRPr>
      </a:lvl6pPr>
      <a:lvl7pPr marL="2590990">
        <a:defRPr>
          <a:latin typeface="+mn-lt"/>
          <a:ea typeface="+mn-ea"/>
          <a:cs typeface="+mn-cs"/>
        </a:defRPr>
      </a:lvl7pPr>
      <a:lvl8pPr marL="3022823">
        <a:defRPr>
          <a:latin typeface="+mn-lt"/>
          <a:ea typeface="+mn-ea"/>
          <a:cs typeface="+mn-cs"/>
        </a:defRPr>
      </a:lvl8pPr>
      <a:lvl9pPr marL="3454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1831">
        <a:defRPr>
          <a:latin typeface="+mn-lt"/>
          <a:ea typeface="+mn-ea"/>
          <a:cs typeface="+mn-cs"/>
        </a:defRPr>
      </a:lvl2pPr>
      <a:lvl3pPr marL="863663">
        <a:defRPr>
          <a:latin typeface="+mn-lt"/>
          <a:ea typeface="+mn-ea"/>
          <a:cs typeface="+mn-cs"/>
        </a:defRPr>
      </a:lvl3pPr>
      <a:lvl4pPr marL="1295496">
        <a:defRPr>
          <a:latin typeface="+mn-lt"/>
          <a:ea typeface="+mn-ea"/>
          <a:cs typeface="+mn-cs"/>
        </a:defRPr>
      </a:lvl4pPr>
      <a:lvl5pPr marL="1727327">
        <a:defRPr>
          <a:latin typeface="+mn-lt"/>
          <a:ea typeface="+mn-ea"/>
          <a:cs typeface="+mn-cs"/>
        </a:defRPr>
      </a:lvl5pPr>
      <a:lvl6pPr marL="2159158">
        <a:defRPr>
          <a:latin typeface="+mn-lt"/>
          <a:ea typeface="+mn-ea"/>
          <a:cs typeface="+mn-cs"/>
        </a:defRPr>
      </a:lvl6pPr>
      <a:lvl7pPr marL="2590990">
        <a:defRPr>
          <a:latin typeface="+mn-lt"/>
          <a:ea typeface="+mn-ea"/>
          <a:cs typeface="+mn-cs"/>
        </a:defRPr>
      </a:lvl7pPr>
      <a:lvl8pPr marL="3022823">
        <a:defRPr>
          <a:latin typeface="+mn-lt"/>
          <a:ea typeface="+mn-ea"/>
          <a:cs typeface="+mn-cs"/>
        </a:defRPr>
      </a:lvl8pPr>
      <a:lvl9pPr marL="3454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B26B540-14EC-664A-BBFE-D45C6BAB663C}"/>
              </a:ext>
            </a:extLst>
          </p:cNvPr>
          <p:cNvGrpSpPr/>
          <p:nvPr/>
        </p:nvGrpSpPr>
        <p:grpSpPr>
          <a:xfrm>
            <a:off x="0" y="0"/>
            <a:ext cx="7772400" cy="4356144"/>
            <a:chOff x="0" y="587921"/>
            <a:chExt cx="5486400" cy="3074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3B0615-62E9-4840-A691-681FBAAEF7F7}"/>
                </a:ext>
              </a:extLst>
            </p:cNvPr>
            <p:cNvSpPr/>
            <p:nvPr/>
          </p:nvSpPr>
          <p:spPr>
            <a:xfrm>
              <a:off x="0" y="587921"/>
              <a:ext cx="5486400" cy="3074925"/>
            </a:xfrm>
            <a:prstGeom prst="rect">
              <a:avLst/>
            </a:prstGeom>
            <a:gradFill flip="none" rotWithShape="1">
              <a:gsLst>
                <a:gs pos="0">
                  <a:srgbClr val="048468"/>
                </a:gs>
                <a:gs pos="79000">
                  <a:srgbClr val="023E3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973" dirty="0">
                <a:solidFill>
                  <a:srgbClr val="02344A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1494F82-260A-A643-B930-06C758AF5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33707">
              <a:off x="3303150" y="859457"/>
              <a:ext cx="1394382" cy="20801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0FD1BB-1EBD-BE46-B66E-AB91D17F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0378" y="1083828"/>
              <a:ext cx="580136" cy="5801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4EC308-5EE5-2B46-A383-1D8D71EA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1051" y="1680124"/>
              <a:ext cx="664349" cy="66434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A26B817-2164-CC42-BA99-C3CC583B3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3639" y="2407802"/>
              <a:ext cx="757920" cy="7579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808636-8339-BD40-BF92-B72B55618849}"/>
              </a:ext>
            </a:extLst>
          </p:cNvPr>
          <p:cNvSpPr txBox="1"/>
          <p:nvPr/>
        </p:nvSpPr>
        <p:spPr>
          <a:xfrm>
            <a:off x="463550" y="782908"/>
            <a:ext cx="3346450" cy="24261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5200" b="1" kern="1500" dirty="0">
                <a:solidFill>
                  <a:schemeClr val="bg1"/>
                </a:solidFill>
              </a:rPr>
              <a:t>Go with confidence.</a:t>
            </a:r>
          </a:p>
        </p:txBody>
      </p:sp>
      <p:sp>
        <p:nvSpPr>
          <p:cNvPr id="20" name="Google Shape;167;p2">
            <a:extLst>
              <a:ext uri="{FF2B5EF4-FFF2-40B4-BE49-F238E27FC236}">
                <a16:creationId xmlns:a16="http://schemas.microsoft.com/office/drawing/2014/main" id="{22943B09-4426-E64E-A534-047498C6693A}"/>
              </a:ext>
            </a:extLst>
          </p:cNvPr>
          <p:cNvSpPr/>
          <p:nvPr/>
        </p:nvSpPr>
        <p:spPr>
          <a:xfrm>
            <a:off x="5334000" y="8705850"/>
            <a:ext cx="2012051" cy="99319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txBody>
          <a:bodyPr spcFirstLastPara="1" wrap="square" lIns="129519" tIns="64742" rIns="129519" bIns="64742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sz="1200" dirty="0"/>
          </a:p>
        </p:txBody>
      </p:sp>
      <p:pic>
        <p:nvPicPr>
          <p:cNvPr id="24" name="Google Shape;91;p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74719EC6-BEAC-D14F-984B-A873E91062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550" y="8656155"/>
            <a:ext cx="2386938" cy="1042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972A33-0C73-044C-9794-F16CAC51672F}"/>
              </a:ext>
            </a:extLst>
          </p:cNvPr>
          <p:cNvGrpSpPr/>
          <p:nvPr/>
        </p:nvGrpSpPr>
        <p:grpSpPr>
          <a:xfrm rot="10800000" flipH="1">
            <a:off x="0" y="3780265"/>
            <a:ext cx="7772400" cy="1730243"/>
            <a:chOff x="0" y="0"/>
            <a:chExt cx="5486400" cy="12213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D6DB5DA-09BE-9347-9BA6-2F703BE822EC}"/>
                </a:ext>
              </a:extLst>
            </p:cNvPr>
            <p:cNvSpPr/>
            <p:nvPr/>
          </p:nvSpPr>
          <p:spPr>
            <a:xfrm>
              <a:off x="0" y="0"/>
              <a:ext cx="54864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973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2D4EEFF-4E37-EA45-80D8-60505857E6D5}"/>
                </a:ext>
              </a:extLst>
            </p:cNvPr>
            <p:cNvSpPr/>
            <p:nvPr/>
          </p:nvSpPr>
          <p:spPr>
            <a:xfrm>
              <a:off x="0" y="421016"/>
              <a:ext cx="5486400" cy="800332"/>
            </a:xfrm>
            <a:custGeom>
              <a:avLst/>
              <a:gdLst>
                <a:gd name="connsiteX0" fmla="*/ 0 w 5486400"/>
                <a:gd name="connsiteY0" fmla="*/ 0 h 1464673"/>
                <a:gd name="connsiteX1" fmla="*/ 5486400 w 5486400"/>
                <a:gd name="connsiteY1" fmla="*/ 0 h 1464673"/>
                <a:gd name="connsiteX2" fmla="*/ 5486400 w 5486400"/>
                <a:gd name="connsiteY2" fmla="*/ 848892 h 1464673"/>
                <a:gd name="connsiteX3" fmla="*/ 0 w 5486400"/>
                <a:gd name="connsiteY3" fmla="*/ 1464673 h 146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0" h="1464673">
                  <a:moveTo>
                    <a:pt x="0" y="0"/>
                  </a:moveTo>
                  <a:lnTo>
                    <a:pt x="5486400" y="0"/>
                  </a:lnTo>
                  <a:lnTo>
                    <a:pt x="5486400" y="848892"/>
                  </a:lnTo>
                  <a:lnTo>
                    <a:pt x="0" y="14646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973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77AC8-1716-F347-BD6A-67848AA6DFF1}"/>
              </a:ext>
            </a:extLst>
          </p:cNvPr>
          <p:cNvSpPr txBox="1"/>
          <p:nvPr/>
        </p:nvSpPr>
        <p:spPr>
          <a:xfrm>
            <a:off x="463550" y="4931308"/>
            <a:ext cx="5251450" cy="3128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300"/>
              </a:lnSpc>
              <a:spcAft>
                <a:spcPts val="708"/>
              </a:spcAft>
            </a:pPr>
            <a:r>
              <a:rPr lang="en-US" sz="2000" b="1" kern="1500" dirty="0">
                <a:solidFill>
                  <a:srgbClr val="048468"/>
                </a:solidFill>
              </a:rPr>
              <a:t>Already know how your benefits work and just want to make sure you’re still on the right plan?</a:t>
            </a:r>
          </a:p>
          <a:p>
            <a:pPr>
              <a:lnSpc>
                <a:spcPts val="1800"/>
              </a:lnSpc>
              <a:spcAft>
                <a:spcPts val="708"/>
              </a:spcAft>
            </a:pPr>
            <a:br>
              <a:rPr lang="en-US" sz="1500" kern="1500" dirty="0">
                <a:solidFill>
                  <a:srgbClr val="022C40"/>
                </a:solidFill>
              </a:rPr>
            </a:br>
            <a:r>
              <a:rPr lang="en-US" sz="1600" kern="1500" dirty="0">
                <a:solidFill>
                  <a:srgbClr val="022C40"/>
                </a:solidFill>
              </a:rPr>
              <a:t>ALEX Go is a text-only version of our interactive benefits tool that asks you for a few health spending estimates and then shows you your best, most affordable coverage options.</a:t>
            </a:r>
          </a:p>
          <a:p>
            <a:pPr>
              <a:lnSpc>
                <a:spcPts val="1800"/>
              </a:lnSpc>
              <a:spcAft>
                <a:spcPts val="708"/>
              </a:spcAft>
            </a:pPr>
            <a:endParaRPr lang="en-US" sz="1600" b="1" kern="1500" dirty="0">
              <a:solidFill>
                <a:srgbClr val="022C40"/>
              </a:solidFill>
            </a:endParaRPr>
          </a:p>
          <a:p>
            <a:pPr>
              <a:lnSpc>
                <a:spcPts val="1800"/>
              </a:lnSpc>
              <a:spcAft>
                <a:spcPts val="708"/>
              </a:spcAft>
            </a:pPr>
            <a:r>
              <a:rPr lang="en-US" sz="1700" b="1" kern="1500" dirty="0">
                <a:solidFill>
                  <a:srgbClr val="022C40"/>
                </a:solidFill>
              </a:rPr>
              <a:t>Give it a try at &lt;</a:t>
            </a:r>
            <a:r>
              <a:rPr lang="en-US" sz="1700" b="1" kern="1500" dirty="0" err="1">
                <a:solidFill>
                  <a:srgbClr val="022C40"/>
                </a:solidFill>
              </a:rPr>
              <a:t>www.sampleURL.com</a:t>
            </a:r>
            <a:r>
              <a:rPr lang="en-US" sz="1700" b="1" kern="1500" dirty="0">
                <a:solidFill>
                  <a:srgbClr val="022C40"/>
                </a:solidFill>
              </a:rPr>
              <a:t>&gt;</a:t>
            </a:r>
          </a:p>
        </p:txBody>
      </p:sp>
      <p:sp>
        <p:nvSpPr>
          <p:cNvPr id="23" name="Google Shape;167;p2">
            <a:extLst>
              <a:ext uri="{FF2B5EF4-FFF2-40B4-BE49-F238E27FC236}">
                <a16:creationId xmlns:a16="http://schemas.microsoft.com/office/drawing/2014/main" id="{D4AC2DD5-15BB-8045-87A3-9BC922E27A14}"/>
              </a:ext>
            </a:extLst>
          </p:cNvPr>
          <p:cNvSpPr/>
          <p:nvPr/>
        </p:nvSpPr>
        <p:spPr>
          <a:xfrm>
            <a:off x="6064514" y="7086600"/>
            <a:ext cx="1281537" cy="126644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txBody>
          <a:bodyPr spcFirstLastPara="1" wrap="square" lIns="129519" tIns="64742" rIns="129519" bIns="64742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QR CODE HERE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61562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74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Chrissy Krampert</cp:lastModifiedBy>
  <cp:revision>35</cp:revision>
  <dcterms:created xsi:type="dcterms:W3CDTF">2019-09-26T16:53:50Z</dcterms:created>
  <dcterms:modified xsi:type="dcterms:W3CDTF">2022-07-01T04:11:09Z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