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7" r:id="rId3"/>
  </p:sldIdLst>
  <p:sldSz cx="5486400" cy="3657600"/>
  <p:notesSz cx="3657600" cy="54864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3240" userDrawn="1">
          <p15:clr>
            <a:srgbClr val="A4A3A4"/>
          </p15:clr>
        </p15:guide>
        <p15:guide id="3" pos="192" userDrawn="1">
          <p15:clr>
            <a:srgbClr val="A4A3A4"/>
          </p15:clr>
        </p15:guide>
        <p15:guide id="4" orient="horz" pos="384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6C"/>
    <a:srgbClr val="F183D2"/>
    <a:srgbClr val="FF8ADC"/>
    <a:srgbClr val="36365E"/>
    <a:srgbClr val="2F2F52"/>
    <a:srgbClr val="21213A"/>
    <a:srgbClr val="048468"/>
    <a:srgbClr val="6CE1C1"/>
    <a:srgbClr val="3880AC"/>
    <a:srgbClr val="FB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227" d="100"/>
          <a:sy n="227" d="100"/>
        </p:scale>
        <p:origin x="464" y="176"/>
      </p:cViewPr>
      <p:guideLst>
        <p:guide orient="horz" pos="1920"/>
        <p:guide pos="3240"/>
        <p:guide pos="192"/>
        <p:guide orient="horz" pos="384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1688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B388-DE99-5544-BBD6-27844296C541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685800"/>
            <a:ext cx="2778125" cy="185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DB67-F21D-1B4D-8F55-78EFE5FE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1325" y="685800"/>
            <a:ext cx="277495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5DB67-F21D-1B4D-8F55-78EFE5FE68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5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1133857"/>
            <a:ext cx="4663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2048257"/>
            <a:ext cx="38404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4320" y="841249"/>
            <a:ext cx="2386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25496" y="841249"/>
            <a:ext cx="2386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6875" y="29579"/>
            <a:ext cx="0" cy="35860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537866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bk object 17"/>
          <p:cNvSpPr/>
          <p:nvPr/>
        </p:nvSpPr>
        <p:spPr>
          <a:xfrm>
            <a:off x="4716226" y="4233"/>
            <a:ext cx="673418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bk object 18"/>
          <p:cNvSpPr/>
          <p:nvPr/>
        </p:nvSpPr>
        <p:spPr>
          <a:xfrm>
            <a:off x="4657725" y="42245"/>
            <a:ext cx="0" cy="35860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0"/>
                </a:moveTo>
                <a:lnTo>
                  <a:pt x="0" y="537866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bk object 19"/>
          <p:cNvSpPr/>
          <p:nvPr/>
        </p:nvSpPr>
        <p:spPr>
          <a:xfrm>
            <a:off x="4745491" y="3653367"/>
            <a:ext cx="673418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bk object 20"/>
          <p:cNvSpPr/>
          <p:nvPr/>
        </p:nvSpPr>
        <p:spPr>
          <a:xfrm>
            <a:off x="5447614" y="4229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bk object 21"/>
          <p:cNvSpPr/>
          <p:nvPr/>
        </p:nvSpPr>
        <p:spPr>
          <a:xfrm>
            <a:off x="4657726" y="4229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bk object 22"/>
          <p:cNvSpPr/>
          <p:nvPr/>
        </p:nvSpPr>
        <p:spPr>
          <a:xfrm>
            <a:off x="4657726" y="3640697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bk object 23"/>
          <p:cNvSpPr/>
          <p:nvPr/>
        </p:nvSpPr>
        <p:spPr>
          <a:xfrm>
            <a:off x="5447614" y="3640697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bk object 24"/>
          <p:cNvSpPr/>
          <p:nvPr/>
        </p:nvSpPr>
        <p:spPr>
          <a:xfrm>
            <a:off x="5467350" y="33608"/>
            <a:ext cx="0" cy="1596813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2394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bk object 25"/>
          <p:cNvSpPr/>
          <p:nvPr/>
        </p:nvSpPr>
        <p:spPr>
          <a:xfrm>
            <a:off x="1790118" y="8467"/>
            <a:ext cx="3592830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bk object 26"/>
          <p:cNvSpPr/>
          <p:nvPr/>
        </p:nvSpPr>
        <p:spPr>
          <a:xfrm>
            <a:off x="1733550" y="46183"/>
            <a:ext cx="0" cy="1596813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0"/>
                </a:moveTo>
                <a:lnTo>
                  <a:pt x="0" y="239491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bk object 27"/>
          <p:cNvSpPr/>
          <p:nvPr/>
        </p:nvSpPr>
        <p:spPr>
          <a:xfrm>
            <a:off x="1818406" y="1667933"/>
            <a:ext cx="3592830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bk object 28"/>
          <p:cNvSpPr/>
          <p:nvPr/>
        </p:nvSpPr>
        <p:spPr>
          <a:xfrm>
            <a:off x="5439061" y="8465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bk object 29"/>
          <p:cNvSpPr/>
          <p:nvPr/>
        </p:nvSpPr>
        <p:spPr>
          <a:xfrm>
            <a:off x="1733551" y="8465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bk object 30"/>
          <p:cNvSpPr/>
          <p:nvPr/>
        </p:nvSpPr>
        <p:spPr>
          <a:xfrm>
            <a:off x="1733551" y="1655358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bk object 31"/>
          <p:cNvSpPr/>
          <p:nvPr/>
        </p:nvSpPr>
        <p:spPr>
          <a:xfrm>
            <a:off x="5439061" y="1655358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146305"/>
            <a:ext cx="49377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841249"/>
            <a:ext cx="49377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65376" y="3401569"/>
            <a:ext cx="17556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4320" y="3401569"/>
            <a:ext cx="1261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50208" y="3401569"/>
            <a:ext cx="1261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04830">
        <a:defRPr>
          <a:latin typeface="+mn-lt"/>
          <a:ea typeface="+mn-ea"/>
          <a:cs typeface="+mn-cs"/>
        </a:defRPr>
      </a:lvl2pPr>
      <a:lvl3pPr marL="609660">
        <a:defRPr>
          <a:latin typeface="+mn-lt"/>
          <a:ea typeface="+mn-ea"/>
          <a:cs typeface="+mn-cs"/>
        </a:defRPr>
      </a:lvl3pPr>
      <a:lvl4pPr marL="914491">
        <a:defRPr>
          <a:latin typeface="+mn-lt"/>
          <a:ea typeface="+mn-ea"/>
          <a:cs typeface="+mn-cs"/>
        </a:defRPr>
      </a:lvl4pPr>
      <a:lvl5pPr marL="1219320">
        <a:defRPr>
          <a:latin typeface="+mn-lt"/>
          <a:ea typeface="+mn-ea"/>
          <a:cs typeface="+mn-cs"/>
        </a:defRPr>
      </a:lvl5pPr>
      <a:lvl6pPr marL="1524150">
        <a:defRPr>
          <a:latin typeface="+mn-lt"/>
          <a:ea typeface="+mn-ea"/>
          <a:cs typeface="+mn-cs"/>
        </a:defRPr>
      </a:lvl6pPr>
      <a:lvl7pPr marL="1828980">
        <a:defRPr>
          <a:latin typeface="+mn-lt"/>
          <a:ea typeface="+mn-ea"/>
          <a:cs typeface="+mn-cs"/>
        </a:defRPr>
      </a:lvl7pPr>
      <a:lvl8pPr marL="2133811">
        <a:defRPr>
          <a:latin typeface="+mn-lt"/>
          <a:ea typeface="+mn-ea"/>
          <a:cs typeface="+mn-cs"/>
        </a:defRPr>
      </a:lvl8pPr>
      <a:lvl9pPr marL="243864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04830">
        <a:defRPr>
          <a:latin typeface="+mn-lt"/>
          <a:ea typeface="+mn-ea"/>
          <a:cs typeface="+mn-cs"/>
        </a:defRPr>
      </a:lvl2pPr>
      <a:lvl3pPr marL="609660">
        <a:defRPr>
          <a:latin typeface="+mn-lt"/>
          <a:ea typeface="+mn-ea"/>
          <a:cs typeface="+mn-cs"/>
        </a:defRPr>
      </a:lvl3pPr>
      <a:lvl4pPr marL="914491">
        <a:defRPr>
          <a:latin typeface="+mn-lt"/>
          <a:ea typeface="+mn-ea"/>
          <a:cs typeface="+mn-cs"/>
        </a:defRPr>
      </a:lvl4pPr>
      <a:lvl5pPr marL="1219320">
        <a:defRPr>
          <a:latin typeface="+mn-lt"/>
          <a:ea typeface="+mn-ea"/>
          <a:cs typeface="+mn-cs"/>
        </a:defRPr>
      </a:lvl5pPr>
      <a:lvl6pPr marL="1524150">
        <a:defRPr>
          <a:latin typeface="+mn-lt"/>
          <a:ea typeface="+mn-ea"/>
          <a:cs typeface="+mn-cs"/>
        </a:defRPr>
      </a:lvl6pPr>
      <a:lvl7pPr marL="1828980">
        <a:defRPr>
          <a:latin typeface="+mn-lt"/>
          <a:ea typeface="+mn-ea"/>
          <a:cs typeface="+mn-cs"/>
        </a:defRPr>
      </a:lvl7pPr>
      <a:lvl8pPr marL="2133811">
        <a:defRPr>
          <a:latin typeface="+mn-lt"/>
          <a:ea typeface="+mn-ea"/>
          <a:cs typeface="+mn-cs"/>
        </a:defRPr>
      </a:lvl8pPr>
      <a:lvl9pPr marL="243864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32FAFF-EE5E-4543-9520-9DB225A4C8F5}"/>
              </a:ext>
            </a:extLst>
          </p:cNvPr>
          <p:cNvGrpSpPr/>
          <p:nvPr/>
        </p:nvGrpSpPr>
        <p:grpSpPr>
          <a:xfrm>
            <a:off x="0" y="603179"/>
            <a:ext cx="5486400" cy="3074925"/>
            <a:chOff x="0" y="603179"/>
            <a:chExt cx="5486400" cy="30749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7162907-42DB-6642-BFDF-94A0C0D7D74B}"/>
                </a:ext>
              </a:extLst>
            </p:cNvPr>
            <p:cNvSpPr/>
            <p:nvPr/>
          </p:nvSpPr>
          <p:spPr>
            <a:xfrm>
              <a:off x="0" y="603179"/>
              <a:ext cx="5486400" cy="3074925"/>
            </a:xfrm>
            <a:prstGeom prst="rect">
              <a:avLst/>
            </a:prstGeom>
            <a:gradFill flip="none" rotWithShape="1">
              <a:gsLst>
                <a:gs pos="24000">
                  <a:srgbClr val="21213A"/>
                </a:gs>
                <a:gs pos="100000">
                  <a:srgbClr val="3E3E6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510" dirty="0">
                <a:solidFill>
                  <a:srgbClr val="048468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F1C583E-D6CD-CE46-980F-9F61470FFACF}"/>
                </a:ext>
              </a:extLst>
            </p:cNvPr>
            <p:cNvGrpSpPr/>
            <p:nvPr/>
          </p:nvGrpSpPr>
          <p:grpSpPr>
            <a:xfrm>
              <a:off x="2384196" y="867690"/>
              <a:ext cx="2860690" cy="2810414"/>
              <a:chOff x="2384196" y="867690"/>
              <a:chExt cx="2860690" cy="281041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8669A971-6800-B54C-AA12-8C7FD48F72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282" b="11130"/>
              <a:stretch/>
            </p:blipFill>
            <p:spPr>
              <a:xfrm>
                <a:off x="3657600" y="867690"/>
                <a:ext cx="1345774" cy="281041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0C72A24E-7C5F-B24E-B35C-E8CF4251BA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890285" y="135779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635FE7-22D0-624D-A0E1-7017E3CB8D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053455" y="135779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03DCE850-A70E-5340-9AEE-22947859D3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4800600" y="2517618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9901EDA0-39DD-7F48-A336-8B2552BB7C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160761" y="339784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29874BB-5363-8A44-AD60-24FFCBEA43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309896" y="335212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824C0AB0-9A5E-4D42-8739-119712927E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384196" y="2955828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FEF4B0ED-784C-B042-9545-615E438A84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090449" y="2609058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4A8ECA12-530F-DD43-9665-EEAF88C112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548104" y="1960584"/>
                <a:ext cx="84125" cy="91440"/>
              </a:xfrm>
              <a:prstGeom prst="rect">
                <a:avLst/>
              </a:prstGeom>
            </p:spPr>
          </p:pic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05A906C-A011-7341-B32B-1CDD7D3C907D}"/>
              </a:ext>
            </a:extLst>
          </p:cNvPr>
          <p:cNvSpPr txBox="1"/>
          <p:nvPr/>
        </p:nvSpPr>
        <p:spPr>
          <a:xfrm>
            <a:off x="381000" y="1600201"/>
            <a:ext cx="2895600" cy="1712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US" sz="3700" b="1" kern="1500" dirty="0">
                <a:solidFill>
                  <a:schemeClr val="bg1"/>
                </a:solidFill>
              </a:rPr>
              <a:t>Go get ‘</a:t>
            </a:r>
            <a:r>
              <a:rPr lang="en-US" sz="3700" b="1" kern="1500" dirty="0" err="1">
                <a:solidFill>
                  <a:schemeClr val="bg1"/>
                </a:solidFill>
              </a:rPr>
              <a:t>em</a:t>
            </a:r>
            <a:r>
              <a:rPr lang="en-US" sz="3700" b="1" kern="1500" dirty="0">
                <a:solidFill>
                  <a:schemeClr val="bg1"/>
                </a:solidFill>
              </a:rPr>
              <a:t>. </a:t>
            </a:r>
            <a:br>
              <a:rPr lang="en-US" sz="3300" b="1" kern="1500" dirty="0">
                <a:solidFill>
                  <a:schemeClr val="bg1"/>
                </a:solidFill>
              </a:rPr>
            </a:br>
            <a:r>
              <a:rPr lang="en-US" sz="3510" b="1" kern="1500" dirty="0">
                <a:solidFill>
                  <a:schemeClr val="bg1"/>
                </a:solidFill>
              </a:rPr>
              <a:t>(YOUR BENEFITS)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24997-7067-A644-BBA3-D5D2DC765C0F}"/>
              </a:ext>
            </a:extLst>
          </p:cNvPr>
          <p:cNvGrpSpPr/>
          <p:nvPr/>
        </p:nvGrpSpPr>
        <p:grpSpPr>
          <a:xfrm>
            <a:off x="0" y="0"/>
            <a:ext cx="5486400" cy="1221348"/>
            <a:chOff x="0" y="0"/>
            <a:chExt cx="5486400" cy="122134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E1571C-0A3B-FA4E-B6AE-6D02850B628E}"/>
                </a:ext>
              </a:extLst>
            </p:cNvPr>
            <p:cNvSpPr/>
            <p:nvPr/>
          </p:nvSpPr>
          <p:spPr>
            <a:xfrm>
              <a:off x="0" y="0"/>
              <a:ext cx="5486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1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2D222D4-2F15-DD49-AC75-B9D439708D3B}"/>
                </a:ext>
              </a:extLst>
            </p:cNvPr>
            <p:cNvSpPr/>
            <p:nvPr/>
          </p:nvSpPr>
          <p:spPr>
            <a:xfrm>
              <a:off x="0" y="421016"/>
              <a:ext cx="5486400" cy="800332"/>
            </a:xfrm>
            <a:custGeom>
              <a:avLst/>
              <a:gdLst>
                <a:gd name="connsiteX0" fmla="*/ 0 w 5486400"/>
                <a:gd name="connsiteY0" fmla="*/ 0 h 1464673"/>
                <a:gd name="connsiteX1" fmla="*/ 5486400 w 5486400"/>
                <a:gd name="connsiteY1" fmla="*/ 0 h 1464673"/>
                <a:gd name="connsiteX2" fmla="*/ 5486400 w 5486400"/>
                <a:gd name="connsiteY2" fmla="*/ 848892 h 1464673"/>
                <a:gd name="connsiteX3" fmla="*/ 0 w 5486400"/>
                <a:gd name="connsiteY3" fmla="*/ 1464673 h 14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0" h="1464673">
                  <a:moveTo>
                    <a:pt x="0" y="0"/>
                  </a:moveTo>
                  <a:lnTo>
                    <a:pt x="5486400" y="0"/>
                  </a:lnTo>
                  <a:lnTo>
                    <a:pt x="5486400" y="848892"/>
                  </a:lnTo>
                  <a:lnTo>
                    <a:pt x="0" y="14646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510" dirty="0"/>
            </a:p>
          </p:txBody>
        </p:sp>
      </p:grpSp>
      <p:sp>
        <p:nvSpPr>
          <p:cNvPr id="31" name="object 5">
            <a:extLst>
              <a:ext uri="{FF2B5EF4-FFF2-40B4-BE49-F238E27FC236}">
                <a16:creationId xmlns:a16="http://schemas.microsoft.com/office/drawing/2014/main" id="{F75D5B8F-1564-6343-930B-02BBFF501813}"/>
              </a:ext>
            </a:extLst>
          </p:cNvPr>
          <p:cNvSpPr/>
          <p:nvPr/>
        </p:nvSpPr>
        <p:spPr>
          <a:xfrm>
            <a:off x="4114800" y="267220"/>
            <a:ext cx="1066800" cy="418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510"/>
          </a:p>
        </p:txBody>
      </p:sp>
      <p:sp>
        <p:nvSpPr>
          <p:cNvPr id="14" name="Google Shape;167;p2">
            <a:extLst>
              <a:ext uri="{FF2B5EF4-FFF2-40B4-BE49-F238E27FC236}">
                <a16:creationId xmlns:a16="http://schemas.microsoft.com/office/drawing/2014/main" id="{2C2305F1-1110-E24E-992F-FFDF257781C9}"/>
              </a:ext>
            </a:extLst>
          </p:cNvPr>
          <p:cNvSpPr/>
          <p:nvPr/>
        </p:nvSpPr>
        <p:spPr>
          <a:xfrm>
            <a:off x="304800" y="267221"/>
            <a:ext cx="1058366" cy="630911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3510" dirty="0"/>
          </a:p>
        </p:txBody>
      </p:sp>
    </p:spTree>
    <p:extLst>
      <p:ext uri="{BB962C8B-B14F-4D97-AF65-F5344CB8AC3E}">
        <p14:creationId xmlns:p14="http://schemas.microsoft.com/office/powerpoint/2010/main" val="398048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9C295A5-20B5-9EC4-A875-BE3C8EE60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291" y="330901"/>
            <a:ext cx="1113341" cy="4864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9C13A68-7F3E-DD47-B4CF-5ED4B5B22282}"/>
              </a:ext>
            </a:extLst>
          </p:cNvPr>
          <p:cNvGrpSpPr/>
          <p:nvPr/>
        </p:nvGrpSpPr>
        <p:grpSpPr>
          <a:xfrm>
            <a:off x="0" y="0"/>
            <a:ext cx="5486400" cy="3657600"/>
            <a:chOff x="0" y="0"/>
            <a:chExt cx="5486400" cy="36576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3B3277-4A15-9945-8E30-2833D5B1F5ED}"/>
                </a:ext>
              </a:extLst>
            </p:cNvPr>
            <p:cNvSpPr/>
            <p:nvPr/>
          </p:nvSpPr>
          <p:spPr>
            <a:xfrm>
              <a:off x="4343400" y="0"/>
              <a:ext cx="1143000" cy="1143000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POSTAGE </a:t>
              </a:r>
              <a:b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CLEAR ZONE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A619732-DFA0-6642-A271-BCC9D4673DC0}"/>
                </a:ext>
              </a:extLst>
            </p:cNvPr>
            <p:cNvSpPr/>
            <p:nvPr/>
          </p:nvSpPr>
          <p:spPr>
            <a:xfrm>
              <a:off x="2971800" y="1143000"/>
              <a:ext cx="2514600" cy="2514600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MAILING ADRESS CLEAR ZONE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B28054A-F442-E948-B647-540B8048032D}"/>
                </a:ext>
              </a:extLst>
            </p:cNvPr>
            <p:cNvSpPr/>
            <p:nvPr/>
          </p:nvSpPr>
          <p:spPr>
            <a:xfrm>
              <a:off x="0" y="3081528"/>
              <a:ext cx="5486400" cy="576072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                      BARCODE CLEAR ZONE</a:t>
              </a:r>
            </a:p>
          </p:txBody>
        </p:sp>
      </p:grpSp>
      <p:sp>
        <p:nvSpPr>
          <p:cNvPr id="34" name="Google Shape;167;p2">
            <a:extLst>
              <a:ext uri="{FF2B5EF4-FFF2-40B4-BE49-F238E27FC236}">
                <a16:creationId xmlns:a16="http://schemas.microsoft.com/office/drawing/2014/main" id="{4F0C094D-0DD1-B641-A5F9-E553659E44DE}"/>
              </a:ext>
            </a:extLst>
          </p:cNvPr>
          <p:cNvSpPr/>
          <p:nvPr/>
        </p:nvSpPr>
        <p:spPr>
          <a:xfrm>
            <a:off x="304800" y="267221"/>
            <a:ext cx="1058366" cy="630911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351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AC9D03-155E-A449-98AA-3E4A47EE85FB}"/>
              </a:ext>
            </a:extLst>
          </p:cNvPr>
          <p:cNvSpPr txBox="1"/>
          <p:nvPr/>
        </p:nvSpPr>
        <p:spPr>
          <a:xfrm>
            <a:off x="304801" y="1143000"/>
            <a:ext cx="2209801" cy="1828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1200" b="1" kern="1500" dirty="0">
                <a:solidFill>
                  <a:srgbClr val="F183D2"/>
                </a:solidFill>
              </a:rPr>
              <a:t>Got 5 minutes and want to save </a:t>
            </a:r>
            <a:br>
              <a:rPr lang="en-US" sz="1200" b="1" kern="1500" dirty="0">
                <a:solidFill>
                  <a:srgbClr val="F183D2"/>
                </a:solidFill>
              </a:rPr>
            </a:br>
            <a:r>
              <a:rPr lang="en-US" sz="1200" b="1" kern="1500" dirty="0">
                <a:solidFill>
                  <a:srgbClr val="F183D2"/>
                </a:solidFill>
              </a:rPr>
              <a:t>some money on your benefits? </a:t>
            </a:r>
          </a:p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1000" kern="1500" dirty="0">
                <a:solidFill>
                  <a:srgbClr val="022C40"/>
                </a:solidFill>
              </a:rPr>
              <a:t>Try ALEX Go, an even faster version of our interactive benefits counselor. Just drop in a few numbers, and ALEX GO will give you a quick, </a:t>
            </a:r>
            <a:r>
              <a:rPr lang="en-US" sz="1000" kern="1500" dirty="0" err="1">
                <a:solidFill>
                  <a:srgbClr val="022C40"/>
                </a:solidFill>
              </a:rPr>
              <a:t>screenshottable</a:t>
            </a:r>
            <a:r>
              <a:rPr lang="en-US" sz="1000" kern="1500" dirty="0">
                <a:solidFill>
                  <a:srgbClr val="022C40"/>
                </a:solidFill>
              </a:rPr>
              <a:t> answer on which health plan gives you the best coverage for the lowest cost. </a:t>
            </a:r>
          </a:p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1000" b="1" kern="1500" dirty="0">
                <a:solidFill>
                  <a:srgbClr val="022C40"/>
                </a:solidFill>
              </a:rPr>
              <a:t>Give it a try at</a:t>
            </a:r>
            <a:br>
              <a:rPr lang="en-US" sz="1000" b="1" kern="1500" dirty="0">
                <a:solidFill>
                  <a:srgbClr val="022C40"/>
                </a:solidFill>
              </a:rPr>
            </a:br>
            <a:r>
              <a:rPr lang="en-US" sz="1000" b="1" kern="1500" dirty="0">
                <a:solidFill>
                  <a:srgbClr val="022C40"/>
                </a:solidFill>
              </a:rPr>
              <a:t>&lt;</a:t>
            </a:r>
            <a:r>
              <a:rPr lang="en-US" sz="1000" b="1" kern="1500" dirty="0" err="1">
                <a:solidFill>
                  <a:srgbClr val="022C40"/>
                </a:solidFill>
              </a:rPr>
              <a:t>www.sampleURL.com</a:t>
            </a:r>
            <a:r>
              <a:rPr lang="en-US" sz="1000" b="1" kern="1500" dirty="0">
                <a:solidFill>
                  <a:srgbClr val="022C4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8714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102</Words>
  <Application>Microsoft Macintosh PowerPoint</Application>
  <PresentationFormat>Custom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Krampert</cp:lastModifiedBy>
  <cp:revision>38</cp:revision>
  <dcterms:created xsi:type="dcterms:W3CDTF">2019-09-26T16:53:50Z</dcterms:created>
  <dcterms:modified xsi:type="dcterms:W3CDTF">2022-07-01T04:08:55Z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