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91" r:id="rId2"/>
  </p:sldIdLst>
  <p:sldSz cx="32918400" cy="43891200"/>
  <p:notesSz cx="3657600" cy="5486400"/>
  <p:defaultTextStyle>
    <a:defPPr>
      <a:defRPr lang="en-US"/>
    </a:defPPr>
    <a:lvl1pPr marL="0" algn="l" defTabSz="7680795" rtl="0" eaLnBrk="1" latinLnBrk="0" hangingPunct="1">
      <a:defRPr sz="15120" kern="1200">
        <a:solidFill>
          <a:schemeClr val="tx1"/>
        </a:solidFill>
        <a:latin typeface="+mn-lt"/>
        <a:ea typeface="+mn-ea"/>
        <a:cs typeface="+mn-cs"/>
      </a:defRPr>
    </a:lvl1pPr>
    <a:lvl2pPr marL="3840398" algn="l" defTabSz="7680795" rtl="0" eaLnBrk="1" latinLnBrk="0" hangingPunct="1">
      <a:defRPr sz="15120" kern="1200">
        <a:solidFill>
          <a:schemeClr val="tx1"/>
        </a:solidFill>
        <a:latin typeface="+mn-lt"/>
        <a:ea typeface="+mn-ea"/>
        <a:cs typeface="+mn-cs"/>
      </a:defRPr>
    </a:lvl2pPr>
    <a:lvl3pPr marL="7680795" algn="l" defTabSz="7680795" rtl="0" eaLnBrk="1" latinLnBrk="0" hangingPunct="1">
      <a:defRPr sz="15120" kern="1200">
        <a:solidFill>
          <a:schemeClr val="tx1"/>
        </a:solidFill>
        <a:latin typeface="+mn-lt"/>
        <a:ea typeface="+mn-ea"/>
        <a:cs typeface="+mn-cs"/>
      </a:defRPr>
    </a:lvl3pPr>
    <a:lvl4pPr marL="11521193" algn="l" defTabSz="7680795" rtl="0" eaLnBrk="1" latinLnBrk="0" hangingPunct="1">
      <a:defRPr sz="15120" kern="1200">
        <a:solidFill>
          <a:schemeClr val="tx1"/>
        </a:solidFill>
        <a:latin typeface="+mn-lt"/>
        <a:ea typeface="+mn-ea"/>
        <a:cs typeface="+mn-cs"/>
      </a:defRPr>
    </a:lvl4pPr>
    <a:lvl5pPr marL="15361591" algn="l" defTabSz="7680795" rtl="0" eaLnBrk="1" latinLnBrk="0" hangingPunct="1">
      <a:defRPr sz="15120" kern="1200">
        <a:solidFill>
          <a:schemeClr val="tx1"/>
        </a:solidFill>
        <a:latin typeface="+mn-lt"/>
        <a:ea typeface="+mn-ea"/>
        <a:cs typeface="+mn-cs"/>
      </a:defRPr>
    </a:lvl5pPr>
    <a:lvl6pPr marL="19201989" algn="l" defTabSz="7680795" rtl="0" eaLnBrk="1" latinLnBrk="0" hangingPunct="1">
      <a:defRPr sz="15120" kern="1200">
        <a:solidFill>
          <a:schemeClr val="tx1"/>
        </a:solidFill>
        <a:latin typeface="+mn-lt"/>
        <a:ea typeface="+mn-ea"/>
        <a:cs typeface="+mn-cs"/>
      </a:defRPr>
    </a:lvl6pPr>
    <a:lvl7pPr marL="23042386" algn="l" defTabSz="7680795" rtl="0" eaLnBrk="1" latinLnBrk="0" hangingPunct="1">
      <a:defRPr sz="15120" kern="1200">
        <a:solidFill>
          <a:schemeClr val="tx1"/>
        </a:solidFill>
        <a:latin typeface="+mn-lt"/>
        <a:ea typeface="+mn-ea"/>
        <a:cs typeface="+mn-cs"/>
      </a:defRPr>
    </a:lvl7pPr>
    <a:lvl8pPr marL="26882784" algn="l" defTabSz="7680795" rtl="0" eaLnBrk="1" latinLnBrk="0" hangingPunct="1">
      <a:defRPr sz="15120" kern="1200">
        <a:solidFill>
          <a:schemeClr val="tx1"/>
        </a:solidFill>
        <a:latin typeface="+mn-lt"/>
        <a:ea typeface="+mn-ea"/>
        <a:cs typeface="+mn-cs"/>
      </a:defRPr>
    </a:lvl8pPr>
    <a:lvl9pPr marL="30723182" algn="l" defTabSz="7680795" rtl="0" eaLnBrk="1" latinLnBrk="0" hangingPunct="1">
      <a:defRPr sz="1512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040" userDrawn="1">
          <p15:clr>
            <a:srgbClr val="A4A3A4"/>
          </p15:clr>
        </p15:guide>
        <p15:guide id="2" pos="19440" userDrawn="1">
          <p15:clr>
            <a:srgbClr val="A4A3A4"/>
          </p15:clr>
        </p15:guide>
        <p15:guide id="3" pos="1152" userDrawn="1">
          <p15:clr>
            <a:srgbClr val="A4A3A4"/>
          </p15:clr>
        </p15:guide>
        <p15:guide id="4" orient="horz" pos="4608" userDrawn="1">
          <p15:clr>
            <a:srgbClr val="A4A3A4"/>
          </p15:clr>
        </p15:guide>
        <p15:guide id="5" orient="horz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83D2"/>
    <a:srgbClr val="3880AC"/>
    <a:srgbClr val="048468"/>
    <a:srgbClr val="FB5024"/>
    <a:srgbClr val="022C40"/>
    <a:srgbClr val="02344A"/>
    <a:srgbClr val="023E31"/>
    <a:srgbClr val="8E026E"/>
    <a:srgbClr val="F64A71"/>
    <a:srgbClr val="3CD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48"/>
    <p:restoredTop sz="94830"/>
  </p:normalViewPr>
  <p:slideViewPr>
    <p:cSldViewPr>
      <p:cViewPr varScale="1">
        <p:scale>
          <a:sx n="19" d="100"/>
          <a:sy n="19" d="100"/>
        </p:scale>
        <p:origin x="2504" y="288"/>
      </p:cViewPr>
      <p:guideLst>
        <p:guide orient="horz" pos="23040"/>
        <p:guide pos="19440"/>
        <p:guide pos="1152"/>
        <p:guide orient="horz" pos="4608"/>
        <p:guide orient="horz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1584325" cy="2746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2071688" y="0"/>
            <a:ext cx="1584325" cy="2746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23B388-DE99-5544-BBD6-27844296C541}" type="datetimeFigureOut">
              <a:rPr lang="en-US" smtClean="0"/>
              <a:t>7/1/22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35063" y="685800"/>
            <a:ext cx="1387475" cy="1851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65125" y="2640013"/>
            <a:ext cx="2927350" cy="21605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5211763"/>
            <a:ext cx="1584325" cy="2746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2071688" y="5211763"/>
            <a:ext cx="1584325" cy="2746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25DB67-F21D-1B4D-8F55-78EFE5FE68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086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680795" rtl="0" eaLnBrk="1" latinLnBrk="0" hangingPunct="1">
      <a:defRPr sz="10080" kern="1200">
        <a:solidFill>
          <a:schemeClr val="tx1"/>
        </a:solidFill>
        <a:latin typeface="+mn-lt"/>
        <a:ea typeface="+mn-ea"/>
        <a:cs typeface="+mn-cs"/>
      </a:defRPr>
    </a:lvl1pPr>
    <a:lvl2pPr marL="3840398" algn="l" defTabSz="7680795" rtl="0" eaLnBrk="1" latinLnBrk="0" hangingPunct="1">
      <a:defRPr sz="10080" kern="1200">
        <a:solidFill>
          <a:schemeClr val="tx1"/>
        </a:solidFill>
        <a:latin typeface="+mn-lt"/>
        <a:ea typeface="+mn-ea"/>
        <a:cs typeface="+mn-cs"/>
      </a:defRPr>
    </a:lvl2pPr>
    <a:lvl3pPr marL="7680795" algn="l" defTabSz="7680795" rtl="0" eaLnBrk="1" latinLnBrk="0" hangingPunct="1">
      <a:defRPr sz="10080" kern="1200">
        <a:solidFill>
          <a:schemeClr val="tx1"/>
        </a:solidFill>
        <a:latin typeface="+mn-lt"/>
        <a:ea typeface="+mn-ea"/>
        <a:cs typeface="+mn-cs"/>
      </a:defRPr>
    </a:lvl3pPr>
    <a:lvl4pPr marL="11521193" algn="l" defTabSz="7680795" rtl="0" eaLnBrk="1" latinLnBrk="0" hangingPunct="1">
      <a:defRPr sz="10080" kern="1200">
        <a:solidFill>
          <a:schemeClr val="tx1"/>
        </a:solidFill>
        <a:latin typeface="+mn-lt"/>
        <a:ea typeface="+mn-ea"/>
        <a:cs typeface="+mn-cs"/>
      </a:defRPr>
    </a:lvl4pPr>
    <a:lvl5pPr marL="15361591" algn="l" defTabSz="7680795" rtl="0" eaLnBrk="1" latinLnBrk="0" hangingPunct="1">
      <a:defRPr sz="10080" kern="1200">
        <a:solidFill>
          <a:schemeClr val="tx1"/>
        </a:solidFill>
        <a:latin typeface="+mn-lt"/>
        <a:ea typeface="+mn-ea"/>
        <a:cs typeface="+mn-cs"/>
      </a:defRPr>
    </a:lvl5pPr>
    <a:lvl6pPr marL="19201989" algn="l" defTabSz="7680795" rtl="0" eaLnBrk="1" latinLnBrk="0" hangingPunct="1">
      <a:defRPr sz="10080" kern="1200">
        <a:solidFill>
          <a:schemeClr val="tx1"/>
        </a:solidFill>
        <a:latin typeface="+mn-lt"/>
        <a:ea typeface="+mn-ea"/>
        <a:cs typeface="+mn-cs"/>
      </a:defRPr>
    </a:lvl6pPr>
    <a:lvl7pPr marL="23042386" algn="l" defTabSz="7680795" rtl="0" eaLnBrk="1" latinLnBrk="0" hangingPunct="1">
      <a:defRPr sz="10080" kern="1200">
        <a:solidFill>
          <a:schemeClr val="tx1"/>
        </a:solidFill>
        <a:latin typeface="+mn-lt"/>
        <a:ea typeface="+mn-ea"/>
        <a:cs typeface="+mn-cs"/>
      </a:defRPr>
    </a:lvl7pPr>
    <a:lvl8pPr marL="26882784" algn="l" defTabSz="7680795" rtl="0" eaLnBrk="1" latinLnBrk="0" hangingPunct="1">
      <a:defRPr sz="10080" kern="1200">
        <a:solidFill>
          <a:schemeClr val="tx1"/>
        </a:solidFill>
        <a:latin typeface="+mn-lt"/>
        <a:ea typeface="+mn-ea"/>
        <a:cs typeface="+mn-cs"/>
      </a:defRPr>
    </a:lvl8pPr>
    <a:lvl9pPr marL="30723182" algn="l" defTabSz="7680795" rtl="0" eaLnBrk="1" latinLnBrk="0" hangingPunct="1">
      <a:defRPr sz="1008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468880" y="13606283"/>
            <a:ext cx="279806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4937760" y="24579083"/>
            <a:ext cx="230428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7/1/22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7/1/22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645920" y="10094983"/>
            <a:ext cx="1431950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6952976" y="10094983"/>
            <a:ext cx="1431950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7/1/22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7/1/22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32861249" y="354945"/>
            <a:ext cx="0" cy="43032685"/>
          </a:xfrm>
          <a:custGeom>
            <a:avLst/>
            <a:gdLst/>
            <a:ahLst/>
            <a:cxnLst/>
            <a:rect l="l" t="t" r="r" b="b"/>
            <a:pathLst>
              <a:path h="5379085">
                <a:moveTo>
                  <a:pt x="0" y="5378665"/>
                </a:moveTo>
                <a:lnTo>
                  <a:pt x="0" y="0"/>
                </a:lnTo>
              </a:path>
            </a:pathLst>
          </a:custGeom>
          <a:ln w="12700">
            <a:solidFill>
              <a:srgbClr val="808080"/>
            </a:solidFill>
            <a:prstDash val="dash"/>
          </a:ln>
        </p:spPr>
        <p:txBody>
          <a:bodyPr wrap="square" lIns="0" tIns="0" rIns="0" bIns="0" rtlCol="0"/>
          <a:lstStyle/>
          <a:p>
            <a:endParaRPr sz="7200"/>
          </a:p>
        </p:txBody>
      </p:sp>
      <p:sp>
        <p:nvSpPr>
          <p:cNvPr id="17" name="bk object 17"/>
          <p:cNvSpPr/>
          <p:nvPr/>
        </p:nvSpPr>
        <p:spPr>
          <a:xfrm>
            <a:off x="28297357" y="50797"/>
            <a:ext cx="4040509" cy="0"/>
          </a:xfrm>
          <a:custGeom>
            <a:avLst/>
            <a:gdLst/>
            <a:ahLst/>
            <a:cxnLst/>
            <a:rect l="l" t="t" r="r" b="b"/>
            <a:pathLst>
              <a:path w="448945">
                <a:moveTo>
                  <a:pt x="448589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808080"/>
            </a:solidFill>
            <a:prstDash val="dash"/>
          </a:ln>
        </p:spPr>
        <p:txBody>
          <a:bodyPr wrap="square" lIns="0" tIns="0" rIns="0" bIns="0" rtlCol="0"/>
          <a:lstStyle/>
          <a:p>
            <a:endParaRPr sz="7200"/>
          </a:p>
        </p:txBody>
      </p:sp>
      <p:sp>
        <p:nvSpPr>
          <p:cNvPr id="18" name="bk object 18"/>
          <p:cNvSpPr/>
          <p:nvPr/>
        </p:nvSpPr>
        <p:spPr>
          <a:xfrm>
            <a:off x="27946351" y="506935"/>
            <a:ext cx="0" cy="43032685"/>
          </a:xfrm>
          <a:custGeom>
            <a:avLst/>
            <a:gdLst/>
            <a:ahLst/>
            <a:cxnLst/>
            <a:rect l="l" t="t" r="r" b="b"/>
            <a:pathLst>
              <a:path h="5379085">
                <a:moveTo>
                  <a:pt x="0" y="0"/>
                </a:moveTo>
                <a:lnTo>
                  <a:pt x="0" y="5378665"/>
                </a:lnTo>
              </a:path>
            </a:pathLst>
          </a:custGeom>
          <a:ln w="12700">
            <a:solidFill>
              <a:srgbClr val="808080"/>
            </a:solidFill>
            <a:prstDash val="dash"/>
          </a:ln>
        </p:spPr>
        <p:txBody>
          <a:bodyPr wrap="square" lIns="0" tIns="0" rIns="0" bIns="0" rtlCol="0"/>
          <a:lstStyle/>
          <a:p>
            <a:endParaRPr sz="7200"/>
          </a:p>
        </p:txBody>
      </p:sp>
      <p:sp>
        <p:nvSpPr>
          <p:cNvPr id="19" name="bk object 19"/>
          <p:cNvSpPr/>
          <p:nvPr/>
        </p:nvSpPr>
        <p:spPr>
          <a:xfrm>
            <a:off x="28472948" y="43840403"/>
            <a:ext cx="4040509" cy="0"/>
          </a:xfrm>
          <a:custGeom>
            <a:avLst/>
            <a:gdLst/>
            <a:ahLst/>
            <a:cxnLst/>
            <a:rect l="l" t="t" r="r" b="b"/>
            <a:pathLst>
              <a:path w="448945">
                <a:moveTo>
                  <a:pt x="0" y="0"/>
                </a:moveTo>
                <a:lnTo>
                  <a:pt x="448589" y="0"/>
                </a:lnTo>
              </a:path>
            </a:pathLst>
          </a:custGeom>
          <a:ln w="12700">
            <a:solidFill>
              <a:srgbClr val="808080"/>
            </a:solidFill>
            <a:prstDash val="dash"/>
          </a:ln>
        </p:spPr>
        <p:txBody>
          <a:bodyPr wrap="square" lIns="0" tIns="0" rIns="0" bIns="0" rtlCol="0"/>
          <a:lstStyle/>
          <a:p>
            <a:endParaRPr sz="7200"/>
          </a:p>
        </p:txBody>
      </p:sp>
      <p:sp>
        <p:nvSpPr>
          <p:cNvPr id="20" name="bk object 20"/>
          <p:cNvSpPr/>
          <p:nvPr/>
        </p:nvSpPr>
        <p:spPr>
          <a:xfrm>
            <a:off x="32685685" y="50751"/>
            <a:ext cx="177167" cy="152400"/>
          </a:xfrm>
          <a:custGeom>
            <a:avLst/>
            <a:gdLst/>
            <a:ahLst/>
            <a:cxnLst/>
            <a:rect l="l" t="t" r="r" b="b"/>
            <a:pathLst>
              <a:path w="19685" h="19050">
                <a:moveTo>
                  <a:pt x="19507" y="19011"/>
                </a:moveTo>
                <a:lnTo>
                  <a:pt x="19507" y="0"/>
                </a:lnTo>
                <a:lnTo>
                  <a:pt x="0" y="0"/>
                </a:lnTo>
              </a:path>
            </a:pathLst>
          </a:custGeom>
          <a:ln w="12700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 sz="7200"/>
          </a:p>
        </p:txBody>
      </p:sp>
      <p:sp>
        <p:nvSpPr>
          <p:cNvPr id="21" name="bk object 21"/>
          <p:cNvSpPr/>
          <p:nvPr/>
        </p:nvSpPr>
        <p:spPr>
          <a:xfrm>
            <a:off x="27946357" y="50751"/>
            <a:ext cx="177167" cy="152400"/>
          </a:xfrm>
          <a:custGeom>
            <a:avLst/>
            <a:gdLst/>
            <a:ahLst/>
            <a:cxnLst/>
            <a:rect l="l" t="t" r="r" b="b"/>
            <a:pathLst>
              <a:path w="19685" h="19050">
                <a:moveTo>
                  <a:pt x="19507" y="0"/>
                </a:moveTo>
                <a:lnTo>
                  <a:pt x="0" y="0"/>
                </a:lnTo>
                <a:lnTo>
                  <a:pt x="0" y="19011"/>
                </a:lnTo>
              </a:path>
            </a:pathLst>
          </a:custGeom>
          <a:ln w="12700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 sz="7200"/>
          </a:p>
        </p:txBody>
      </p:sp>
      <p:sp>
        <p:nvSpPr>
          <p:cNvPr id="22" name="bk object 22"/>
          <p:cNvSpPr/>
          <p:nvPr/>
        </p:nvSpPr>
        <p:spPr>
          <a:xfrm>
            <a:off x="27946357" y="43688367"/>
            <a:ext cx="177167" cy="152400"/>
          </a:xfrm>
          <a:custGeom>
            <a:avLst/>
            <a:gdLst/>
            <a:ahLst/>
            <a:cxnLst/>
            <a:rect l="l" t="t" r="r" b="b"/>
            <a:pathLst>
              <a:path w="19685" h="19050">
                <a:moveTo>
                  <a:pt x="0" y="0"/>
                </a:moveTo>
                <a:lnTo>
                  <a:pt x="0" y="18999"/>
                </a:lnTo>
                <a:lnTo>
                  <a:pt x="19507" y="18999"/>
                </a:lnTo>
              </a:path>
            </a:pathLst>
          </a:custGeom>
          <a:ln w="12700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 sz="7200"/>
          </a:p>
        </p:txBody>
      </p:sp>
      <p:sp>
        <p:nvSpPr>
          <p:cNvPr id="23" name="bk object 23"/>
          <p:cNvSpPr/>
          <p:nvPr/>
        </p:nvSpPr>
        <p:spPr>
          <a:xfrm>
            <a:off x="32685685" y="43688367"/>
            <a:ext cx="177167" cy="152400"/>
          </a:xfrm>
          <a:custGeom>
            <a:avLst/>
            <a:gdLst/>
            <a:ahLst/>
            <a:cxnLst/>
            <a:rect l="l" t="t" r="r" b="b"/>
            <a:pathLst>
              <a:path w="19685" h="19050">
                <a:moveTo>
                  <a:pt x="0" y="18999"/>
                </a:moveTo>
                <a:lnTo>
                  <a:pt x="19507" y="18999"/>
                </a:lnTo>
                <a:lnTo>
                  <a:pt x="19507" y="0"/>
                </a:lnTo>
              </a:path>
            </a:pathLst>
          </a:custGeom>
          <a:ln w="12700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 sz="7200"/>
          </a:p>
        </p:txBody>
      </p:sp>
      <p:sp>
        <p:nvSpPr>
          <p:cNvPr id="24" name="bk object 24"/>
          <p:cNvSpPr/>
          <p:nvPr/>
        </p:nvSpPr>
        <p:spPr>
          <a:xfrm>
            <a:off x="32804102" y="403300"/>
            <a:ext cx="0" cy="19161757"/>
          </a:xfrm>
          <a:custGeom>
            <a:avLst/>
            <a:gdLst/>
            <a:ahLst/>
            <a:cxnLst/>
            <a:rect l="l" t="t" r="r" b="b"/>
            <a:pathLst>
              <a:path h="2395220">
                <a:moveTo>
                  <a:pt x="0" y="2394915"/>
                </a:moveTo>
                <a:lnTo>
                  <a:pt x="0" y="0"/>
                </a:lnTo>
              </a:path>
            </a:pathLst>
          </a:custGeom>
          <a:ln w="12700">
            <a:solidFill>
              <a:srgbClr val="808080"/>
            </a:solidFill>
            <a:prstDash val="dash"/>
          </a:ln>
        </p:spPr>
        <p:txBody>
          <a:bodyPr wrap="square" lIns="0" tIns="0" rIns="0" bIns="0" rtlCol="0"/>
          <a:lstStyle/>
          <a:p>
            <a:endParaRPr sz="7200"/>
          </a:p>
        </p:txBody>
      </p:sp>
      <p:sp>
        <p:nvSpPr>
          <p:cNvPr id="25" name="bk object 25"/>
          <p:cNvSpPr/>
          <p:nvPr/>
        </p:nvSpPr>
        <p:spPr>
          <a:xfrm>
            <a:off x="10740708" y="101603"/>
            <a:ext cx="21556982" cy="0"/>
          </a:xfrm>
          <a:custGeom>
            <a:avLst/>
            <a:gdLst/>
            <a:ahLst/>
            <a:cxnLst/>
            <a:rect l="l" t="t" r="r" b="b"/>
            <a:pathLst>
              <a:path w="2395220">
                <a:moveTo>
                  <a:pt x="2394915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808080"/>
            </a:solidFill>
            <a:prstDash val="dash"/>
          </a:ln>
        </p:spPr>
        <p:txBody>
          <a:bodyPr wrap="square" lIns="0" tIns="0" rIns="0" bIns="0" rtlCol="0"/>
          <a:lstStyle/>
          <a:p>
            <a:endParaRPr sz="7200"/>
          </a:p>
        </p:txBody>
      </p:sp>
      <p:sp>
        <p:nvSpPr>
          <p:cNvPr id="26" name="bk object 26"/>
          <p:cNvSpPr/>
          <p:nvPr/>
        </p:nvSpPr>
        <p:spPr>
          <a:xfrm>
            <a:off x="10401302" y="554191"/>
            <a:ext cx="0" cy="19161757"/>
          </a:xfrm>
          <a:custGeom>
            <a:avLst/>
            <a:gdLst/>
            <a:ahLst/>
            <a:cxnLst/>
            <a:rect l="l" t="t" r="r" b="b"/>
            <a:pathLst>
              <a:path h="2395220">
                <a:moveTo>
                  <a:pt x="0" y="0"/>
                </a:moveTo>
                <a:lnTo>
                  <a:pt x="0" y="2394915"/>
                </a:lnTo>
              </a:path>
            </a:pathLst>
          </a:custGeom>
          <a:ln w="12700">
            <a:solidFill>
              <a:srgbClr val="808080"/>
            </a:solidFill>
            <a:prstDash val="dash"/>
          </a:ln>
        </p:spPr>
        <p:txBody>
          <a:bodyPr wrap="square" lIns="0" tIns="0" rIns="0" bIns="0" rtlCol="0"/>
          <a:lstStyle/>
          <a:p>
            <a:endParaRPr sz="7200"/>
          </a:p>
        </p:txBody>
      </p:sp>
      <p:sp>
        <p:nvSpPr>
          <p:cNvPr id="27" name="bk object 27"/>
          <p:cNvSpPr/>
          <p:nvPr/>
        </p:nvSpPr>
        <p:spPr>
          <a:xfrm>
            <a:off x="10910433" y="20015197"/>
            <a:ext cx="21556982" cy="0"/>
          </a:xfrm>
          <a:custGeom>
            <a:avLst/>
            <a:gdLst/>
            <a:ahLst/>
            <a:cxnLst/>
            <a:rect l="l" t="t" r="r" b="b"/>
            <a:pathLst>
              <a:path w="2395220">
                <a:moveTo>
                  <a:pt x="0" y="0"/>
                </a:moveTo>
                <a:lnTo>
                  <a:pt x="2394915" y="0"/>
                </a:lnTo>
              </a:path>
            </a:pathLst>
          </a:custGeom>
          <a:ln w="12700">
            <a:solidFill>
              <a:srgbClr val="808080"/>
            </a:solidFill>
            <a:prstDash val="dash"/>
          </a:ln>
        </p:spPr>
        <p:txBody>
          <a:bodyPr wrap="square" lIns="0" tIns="0" rIns="0" bIns="0" rtlCol="0"/>
          <a:lstStyle/>
          <a:p>
            <a:endParaRPr sz="7200"/>
          </a:p>
        </p:txBody>
      </p:sp>
      <p:sp>
        <p:nvSpPr>
          <p:cNvPr id="28" name="bk object 28"/>
          <p:cNvSpPr/>
          <p:nvPr/>
        </p:nvSpPr>
        <p:spPr>
          <a:xfrm>
            <a:off x="32634366" y="101583"/>
            <a:ext cx="171449" cy="152400"/>
          </a:xfrm>
          <a:custGeom>
            <a:avLst/>
            <a:gdLst/>
            <a:ahLst/>
            <a:cxnLst/>
            <a:rect l="l" t="t" r="r" b="b"/>
            <a:pathLst>
              <a:path w="19050" h="19050">
                <a:moveTo>
                  <a:pt x="18859" y="18859"/>
                </a:moveTo>
                <a:lnTo>
                  <a:pt x="18859" y="0"/>
                </a:lnTo>
                <a:lnTo>
                  <a:pt x="0" y="0"/>
                </a:lnTo>
              </a:path>
            </a:pathLst>
          </a:custGeom>
          <a:ln w="12700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 sz="7200"/>
          </a:p>
        </p:txBody>
      </p:sp>
      <p:sp>
        <p:nvSpPr>
          <p:cNvPr id="29" name="bk object 29"/>
          <p:cNvSpPr/>
          <p:nvPr/>
        </p:nvSpPr>
        <p:spPr>
          <a:xfrm>
            <a:off x="10401304" y="101583"/>
            <a:ext cx="171449" cy="152400"/>
          </a:xfrm>
          <a:custGeom>
            <a:avLst/>
            <a:gdLst/>
            <a:ahLst/>
            <a:cxnLst/>
            <a:rect l="l" t="t" r="r" b="b"/>
            <a:pathLst>
              <a:path w="19050" h="19050">
                <a:moveTo>
                  <a:pt x="18859" y="0"/>
                </a:moveTo>
                <a:lnTo>
                  <a:pt x="0" y="0"/>
                </a:lnTo>
                <a:lnTo>
                  <a:pt x="0" y="18859"/>
                </a:lnTo>
              </a:path>
            </a:pathLst>
          </a:custGeom>
          <a:ln w="12700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 sz="7200"/>
          </a:p>
        </p:txBody>
      </p:sp>
      <p:sp>
        <p:nvSpPr>
          <p:cNvPr id="30" name="bk object 30"/>
          <p:cNvSpPr/>
          <p:nvPr/>
        </p:nvSpPr>
        <p:spPr>
          <a:xfrm>
            <a:off x="10401304" y="19864300"/>
            <a:ext cx="171449" cy="152400"/>
          </a:xfrm>
          <a:custGeom>
            <a:avLst/>
            <a:gdLst/>
            <a:ahLst/>
            <a:cxnLst/>
            <a:rect l="l" t="t" r="r" b="b"/>
            <a:pathLst>
              <a:path w="19050" h="19050">
                <a:moveTo>
                  <a:pt x="0" y="0"/>
                </a:moveTo>
                <a:lnTo>
                  <a:pt x="0" y="18859"/>
                </a:lnTo>
                <a:lnTo>
                  <a:pt x="18859" y="18859"/>
                </a:lnTo>
              </a:path>
            </a:pathLst>
          </a:custGeom>
          <a:ln w="12700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 sz="7200"/>
          </a:p>
        </p:txBody>
      </p:sp>
      <p:sp>
        <p:nvSpPr>
          <p:cNvPr id="31" name="bk object 31"/>
          <p:cNvSpPr/>
          <p:nvPr/>
        </p:nvSpPr>
        <p:spPr>
          <a:xfrm>
            <a:off x="32634366" y="19864300"/>
            <a:ext cx="171449" cy="152400"/>
          </a:xfrm>
          <a:custGeom>
            <a:avLst/>
            <a:gdLst/>
            <a:ahLst/>
            <a:cxnLst/>
            <a:rect l="l" t="t" r="r" b="b"/>
            <a:pathLst>
              <a:path w="19050" h="19050">
                <a:moveTo>
                  <a:pt x="0" y="18859"/>
                </a:moveTo>
                <a:lnTo>
                  <a:pt x="18859" y="18859"/>
                </a:lnTo>
                <a:lnTo>
                  <a:pt x="18859" y="0"/>
                </a:lnTo>
              </a:path>
            </a:pathLst>
          </a:custGeom>
          <a:ln w="12700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 sz="72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645920" y="1755659"/>
            <a:ext cx="296265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645920" y="10094983"/>
            <a:ext cx="296265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1192256" y="40818825"/>
            <a:ext cx="10533888" cy="23570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645920" y="40818825"/>
            <a:ext cx="7571232" cy="23570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7/1/22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23701248" y="40818825"/>
            <a:ext cx="7571232" cy="23570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1828934">
        <a:defRPr>
          <a:latin typeface="+mn-lt"/>
          <a:ea typeface="+mn-ea"/>
          <a:cs typeface="+mn-cs"/>
        </a:defRPr>
      </a:lvl2pPr>
      <a:lvl3pPr marL="3657872">
        <a:defRPr>
          <a:latin typeface="+mn-lt"/>
          <a:ea typeface="+mn-ea"/>
          <a:cs typeface="+mn-cs"/>
        </a:defRPr>
      </a:lvl3pPr>
      <a:lvl4pPr marL="5486814">
        <a:defRPr>
          <a:latin typeface="+mn-lt"/>
          <a:ea typeface="+mn-ea"/>
          <a:cs typeface="+mn-cs"/>
        </a:defRPr>
      </a:lvl4pPr>
      <a:lvl5pPr marL="7315748">
        <a:defRPr>
          <a:latin typeface="+mn-lt"/>
          <a:ea typeface="+mn-ea"/>
          <a:cs typeface="+mn-cs"/>
        </a:defRPr>
      </a:lvl5pPr>
      <a:lvl6pPr marL="9144682">
        <a:defRPr>
          <a:latin typeface="+mn-lt"/>
          <a:ea typeface="+mn-ea"/>
          <a:cs typeface="+mn-cs"/>
        </a:defRPr>
      </a:lvl6pPr>
      <a:lvl7pPr marL="10973620">
        <a:defRPr>
          <a:latin typeface="+mn-lt"/>
          <a:ea typeface="+mn-ea"/>
          <a:cs typeface="+mn-cs"/>
        </a:defRPr>
      </a:lvl7pPr>
      <a:lvl8pPr marL="12802562">
        <a:defRPr>
          <a:latin typeface="+mn-lt"/>
          <a:ea typeface="+mn-ea"/>
          <a:cs typeface="+mn-cs"/>
        </a:defRPr>
      </a:lvl8pPr>
      <a:lvl9pPr marL="14631496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1828934">
        <a:defRPr>
          <a:latin typeface="+mn-lt"/>
          <a:ea typeface="+mn-ea"/>
          <a:cs typeface="+mn-cs"/>
        </a:defRPr>
      </a:lvl2pPr>
      <a:lvl3pPr marL="3657872">
        <a:defRPr>
          <a:latin typeface="+mn-lt"/>
          <a:ea typeface="+mn-ea"/>
          <a:cs typeface="+mn-cs"/>
        </a:defRPr>
      </a:lvl3pPr>
      <a:lvl4pPr marL="5486814">
        <a:defRPr>
          <a:latin typeface="+mn-lt"/>
          <a:ea typeface="+mn-ea"/>
          <a:cs typeface="+mn-cs"/>
        </a:defRPr>
      </a:lvl4pPr>
      <a:lvl5pPr marL="7315748">
        <a:defRPr>
          <a:latin typeface="+mn-lt"/>
          <a:ea typeface="+mn-ea"/>
          <a:cs typeface="+mn-cs"/>
        </a:defRPr>
      </a:lvl5pPr>
      <a:lvl6pPr marL="9144682">
        <a:defRPr>
          <a:latin typeface="+mn-lt"/>
          <a:ea typeface="+mn-ea"/>
          <a:cs typeface="+mn-cs"/>
        </a:defRPr>
      </a:lvl6pPr>
      <a:lvl7pPr marL="10973620">
        <a:defRPr>
          <a:latin typeface="+mn-lt"/>
          <a:ea typeface="+mn-ea"/>
          <a:cs typeface="+mn-cs"/>
        </a:defRPr>
      </a:lvl7pPr>
      <a:lvl8pPr marL="12802562">
        <a:defRPr>
          <a:latin typeface="+mn-lt"/>
          <a:ea typeface="+mn-ea"/>
          <a:cs typeface="+mn-cs"/>
        </a:defRPr>
      </a:lvl8pPr>
      <a:lvl9pPr marL="14631496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9B26B540-14EC-664A-BBFE-D45C6BAB663C}"/>
              </a:ext>
            </a:extLst>
          </p:cNvPr>
          <p:cNvGrpSpPr/>
          <p:nvPr/>
        </p:nvGrpSpPr>
        <p:grpSpPr>
          <a:xfrm>
            <a:off x="0" y="0"/>
            <a:ext cx="32918400" cy="18449551"/>
            <a:chOff x="0" y="587921"/>
            <a:chExt cx="5486400" cy="3074925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393B0615-62E9-4840-A691-681FBAAEF7F7}"/>
                </a:ext>
              </a:extLst>
            </p:cNvPr>
            <p:cNvSpPr/>
            <p:nvPr/>
          </p:nvSpPr>
          <p:spPr>
            <a:xfrm>
              <a:off x="0" y="587921"/>
              <a:ext cx="5486400" cy="3074925"/>
            </a:xfrm>
            <a:prstGeom prst="rect">
              <a:avLst/>
            </a:prstGeom>
            <a:gradFill flip="none" rotWithShape="1">
              <a:gsLst>
                <a:gs pos="0">
                  <a:srgbClr val="048468"/>
                </a:gs>
                <a:gs pos="79000">
                  <a:srgbClr val="023E3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1062" dirty="0">
                <a:solidFill>
                  <a:srgbClr val="02344A"/>
                </a:solidFill>
                <a:highlight>
                  <a:srgbClr val="FFFF00"/>
                </a:highlight>
              </a:endParaRPr>
            </a:p>
          </p:txBody>
        </p: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D1494F82-260A-A643-B930-06C758AF534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633707">
              <a:off x="3303150" y="859457"/>
              <a:ext cx="1394382" cy="2080157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970FD1BB-1EBD-BE46-B66E-AB91D17F9AB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520378" y="1083828"/>
              <a:ext cx="580136" cy="580136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324EC308-5EE5-2B46-A383-1D8D71EAB38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441051" y="1680124"/>
              <a:ext cx="664349" cy="664349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4A26B817-2164-CC42-BA99-C3CC583B331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823639" y="2407802"/>
              <a:ext cx="757920" cy="757920"/>
            </a:xfrm>
            <a:prstGeom prst="rect">
              <a:avLst/>
            </a:prstGeom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86808636-8339-BD40-BF92-B72B55618849}"/>
              </a:ext>
            </a:extLst>
          </p:cNvPr>
          <p:cNvSpPr txBox="1"/>
          <p:nvPr/>
        </p:nvSpPr>
        <p:spPr>
          <a:xfrm>
            <a:off x="1963271" y="3315845"/>
            <a:ext cx="14173200" cy="1027551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>
              <a:lnSpc>
                <a:spcPct val="85000"/>
              </a:lnSpc>
            </a:pPr>
            <a:r>
              <a:rPr lang="en-US" sz="22024" b="1" kern="1500" dirty="0">
                <a:solidFill>
                  <a:schemeClr val="bg1"/>
                </a:solidFill>
              </a:rPr>
              <a:t>Go with confidence.</a:t>
            </a:r>
          </a:p>
        </p:txBody>
      </p:sp>
      <p:sp>
        <p:nvSpPr>
          <p:cNvPr id="20" name="Google Shape;167;p2">
            <a:extLst>
              <a:ext uri="{FF2B5EF4-FFF2-40B4-BE49-F238E27FC236}">
                <a16:creationId xmlns:a16="http://schemas.microsoft.com/office/drawing/2014/main" id="{22943B09-4426-E64E-A534-047498C6693A}"/>
              </a:ext>
            </a:extLst>
          </p:cNvPr>
          <p:cNvSpPr/>
          <p:nvPr/>
        </p:nvSpPr>
        <p:spPr>
          <a:xfrm>
            <a:off x="22591061" y="37517294"/>
            <a:ext cx="8521628" cy="4206477"/>
          </a:xfrm>
          <a:prstGeom prst="rect">
            <a:avLst/>
          </a:prstGeom>
          <a:solidFill>
            <a:schemeClr val="bg1">
              <a:lumMod val="85000"/>
              <a:alpha val="75000"/>
            </a:schemeClr>
          </a:solidFill>
          <a:ln>
            <a:noFill/>
          </a:ln>
        </p:spPr>
        <p:txBody>
          <a:bodyPr spcFirstLastPara="1" wrap="square" lIns="548551" tIns="274201" rIns="548551" bIns="274201" anchor="ctr" anchorCtr="0">
            <a:noAutofit/>
          </a:bodyPr>
          <a:lstStyle/>
          <a:p>
            <a:pPr algn="ctr">
              <a:buClr>
                <a:schemeClr val="dk1"/>
              </a:buClr>
              <a:buSzPts val="1100"/>
            </a:pPr>
            <a:r>
              <a:rPr lang="en-US" sz="5082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YOUR LOGO HERE</a:t>
            </a:r>
            <a:endParaRPr sz="5082" dirty="0"/>
          </a:p>
        </p:txBody>
      </p:sp>
      <p:pic>
        <p:nvPicPr>
          <p:cNvPr id="24" name="Google Shape;91;p1" descr="A picture containing text, clock, sign&#10;&#10;Description automatically generated">
            <a:extLst>
              <a:ext uri="{FF2B5EF4-FFF2-40B4-BE49-F238E27FC236}">
                <a16:creationId xmlns:a16="http://schemas.microsoft.com/office/drawing/2014/main" id="{74719EC6-BEAC-D14F-984B-A873E9106243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963271" y="37306823"/>
            <a:ext cx="10109384" cy="44169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8F972A33-0C73-044C-9794-F16CAC51672F}"/>
              </a:ext>
            </a:extLst>
          </p:cNvPr>
          <p:cNvGrpSpPr/>
          <p:nvPr/>
        </p:nvGrpSpPr>
        <p:grpSpPr>
          <a:xfrm rot="10800000" flipH="1">
            <a:off x="0" y="16010536"/>
            <a:ext cx="32918400" cy="7328088"/>
            <a:chOff x="0" y="0"/>
            <a:chExt cx="5486400" cy="1221348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7D6DB5DA-09BE-9347-9BA6-2F703BE822EC}"/>
                </a:ext>
              </a:extLst>
            </p:cNvPr>
            <p:cNvSpPr/>
            <p:nvPr/>
          </p:nvSpPr>
          <p:spPr>
            <a:xfrm>
              <a:off x="0" y="0"/>
              <a:ext cx="5486400" cy="76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62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C2D4EEFF-4E37-EA45-80D8-60505857E6D5}"/>
                </a:ext>
              </a:extLst>
            </p:cNvPr>
            <p:cNvSpPr/>
            <p:nvPr/>
          </p:nvSpPr>
          <p:spPr>
            <a:xfrm>
              <a:off x="0" y="421016"/>
              <a:ext cx="5486400" cy="800332"/>
            </a:xfrm>
            <a:custGeom>
              <a:avLst/>
              <a:gdLst>
                <a:gd name="connsiteX0" fmla="*/ 0 w 5486400"/>
                <a:gd name="connsiteY0" fmla="*/ 0 h 1464673"/>
                <a:gd name="connsiteX1" fmla="*/ 5486400 w 5486400"/>
                <a:gd name="connsiteY1" fmla="*/ 0 h 1464673"/>
                <a:gd name="connsiteX2" fmla="*/ 5486400 w 5486400"/>
                <a:gd name="connsiteY2" fmla="*/ 848892 h 1464673"/>
                <a:gd name="connsiteX3" fmla="*/ 0 w 5486400"/>
                <a:gd name="connsiteY3" fmla="*/ 1464673 h 1464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86400" h="1464673">
                  <a:moveTo>
                    <a:pt x="0" y="0"/>
                  </a:moveTo>
                  <a:lnTo>
                    <a:pt x="5486400" y="0"/>
                  </a:lnTo>
                  <a:lnTo>
                    <a:pt x="5486400" y="848892"/>
                  </a:lnTo>
                  <a:lnTo>
                    <a:pt x="0" y="146467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1062" dirty="0"/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E2777AC8-1716-F347-BD6A-67848AA6DFF1}"/>
              </a:ext>
            </a:extLst>
          </p:cNvPr>
          <p:cNvSpPr txBox="1"/>
          <p:nvPr/>
        </p:nvSpPr>
        <p:spPr>
          <a:xfrm>
            <a:off x="1963271" y="20885542"/>
            <a:ext cx="22241435" cy="1324972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>
              <a:lnSpc>
                <a:spcPts val="9741"/>
              </a:lnSpc>
              <a:spcAft>
                <a:spcPts val="2999"/>
              </a:spcAft>
            </a:pPr>
            <a:r>
              <a:rPr lang="en-US" sz="8471" b="1" kern="1500" dirty="0">
                <a:solidFill>
                  <a:srgbClr val="048468"/>
                </a:solidFill>
              </a:rPr>
              <a:t>Already know how your benefits work and just want to make sure you’re still on the right plan?</a:t>
            </a:r>
          </a:p>
          <a:p>
            <a:pPr>
              <a:lnSpc>
                <a:spcPts val="7624"/>
              </a:lnSpc>
              <a:spcAft>
                <a:spcPts val="2999"/>
              </a:spcAft>
            </a:pPr>
            <a:br>
              <a:rPr lang="en-US" sz="6353" kern="1500" dirty="0">
                <a:solidFill>
                  <a:srgbClr val="022C40"/>
                </a:solidFill>
              </a:rPr>
            </a:br>
            <a:r>
              <a:rPr lang="en-US" sz="6776" kern="1500" dirty="0">
                <a:solidFill>
                  <a:srgbClr val="022C40"/>
                </a:solidFill>
              </a:rPr>
              <a:t>ALEX Go is a text-only version of our interactive benefits tool that asks you for a few health spending estimates and then shows you your best, most affordable coverage options.</a:t>
            </a:r>
          </a:p>
          <a:p>
            <a:pPr>
              <a:lnSpc>
                <a:spcPts val="7624"/>
              </a:lnSpc>
              <a:spcAft>
                <a:spcPts val="2999"/>
              </a:spcAft>
            </a:pPr>
            <a:endParaRPr lang="en-US" sz="6776" b="1" kern="1500" dirty="0">
              <a:solidFill>
                <a:srgbClr val="022C40"/>
              </a:solidFill>
            </a:endParaRPr>
          </a:p>
          <a:p>
            <a:pPr>
              <a:lnSpc>
                <a:spcPts val="7624"/>
              </a:lnSpc>
              <a:spcAft>
                <a:spcPts val="2999"/>
              </a:spcAft>
            </a:pPr>
            <a:r>
              <a:rPr lang="en-US" sz="7200" b="1" kern="1500" dirty="0">
                <a:solidFill>
                  <a:srgbClr val="022C40"/>
                </a:solidFill>
              </a:rPr>
              <a:t>Give it a try at &lt;</a:t>
            </a:r>
            <a:r>
              <a:rPr lang="en-US" sz="7200" b="1" kern="1500" dirty="0" err="1">
                <a:solidFill>
                  <a:srgbClr val="022C40"/>
                </a:solidFill>
              </a:rPr>
              <a:t>www.sampleURL.com</a:t>
            </a:r>
            <a:r>
              <a:rPr lang="en-US" sz="7200" b="1" kern="1500" dirty="0">
                <a:solidFill>
                  <a:srgbClr val="022C40"/>
                </a:solidFill>
              </a:rPr>
              <a:t>&gt;</a:t>
            </a:r>
          </a:p>
        </p:txBody>
      </p:sp>
      <p:sp>
        <p:nvSpPr>
          <p:cNvPr id="23" name="Google Shape;167;p2">
            <a:extLst>
              <a:ext uri="{FF2B5EF4-FFF2-40B4-BE49-F238E27FC236}">
                <a16:creationId xmlns:a16="http://schemas.microsoft.com/office/drawing/2014/main" id="{D4AC2DD5-15BB-8045-87A3-9BC922E27A14}"/>
              </a:ext>
            </a:extLst>
          </p:cNvPr>
          <p:cNvSpPr/>
          <p:nvPr/>
        </p:nvSpPr>
        <p:spPr>
          <a:xfrm>
            <a:off x="25685003" y="30659294"/>
            <a:ext cx="5427686" cy="5363771"/>
          </a:xfrm>
          <a:prstGeom prst="rect">
            <a:avLst/>
          </a:prstGeom>
          <a:solidFill>
            <a:schemeClr val="bg1">
              <a:lumMod val="85000"/>
              <a:alpha val="75000"/>
            </a:schemeClr>
          </a:solidFill>
          <a:ln>
            <a:noFill/>
          </a:ln>
        </p:spPr>
        <p:txBody>
          <a:bodyPr spcFirstLastPara="1" wrap="square" lIns="548551" tIns="274201" rIns="548551" bIns="274201" anchor="ctr" anchorCtr="0">
            <a:noAutofit/>
          </a:bodyPr>
          <a:lstStyle/>
          <a:p>
            <a:pPr algn="ctr">
              <a:buClr>
                <a:schemeClr val="dk1"/>
              </a:buClr>
              <a:buSzPts val="1100"/>
            </a:pPr>
            <a:r>
              <a:rPr lang="en-US" sz="5082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QR CODE HERE</a:t>
            </a:r>
            <a:endParaRPr sz="5082" dirty="0"/>
          </a:p>
        </p:txBody>
      </p:sp>
    </p:spTree>
    <p:extLst>
      <p:ext uri="{BB962C8B-B14F-4D97-AF65-F5344CB8AC3E}">
        <p14:creationId xmlns:p14="http://schemas.microsoft.com/office/powerpoint/2010/main" val="26156242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1539</TotalTime>
  <Words>74</Words>
  <Application>Microsoft Macintosh PowerPoint</Application>
  <PresentationFormat>Custom</PresentationFormat>
  <Paragraphs>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Calibri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Chrissy Krampert</cp:lastModifiedBy>
  <cp:revision>36</cp:revision>
  <dcterms:created xsi:type="dcterms:W3CDTF">2019-09-26T16:53:50Z</dcterms:created>
  <dcterms:modified xsi:type="dcterms:W3CDTF">2022-07-01T04:07:18Z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2019-09-26T00:00:00Z</vt:filetime>
  </property>
  <property fmtid="{D5CDD505-2E9C-101B-9397-08002B2CF9AE}" pid="3" name="Creator">
    <vt:lpwstr>Adobe InDesign 14.0 (Macintosh)</vt:lpwstr>
  </property>
  <property fmtid="{D5CDD505-2E9C-101B-9397-08002B2CF9AE}" pid="4" name="LastSaved">
    <vt:filetime>2019-09-26T00:00:00Z</vt:filetime>
  </property>
</Properties>
</file>