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Lst>
  <p:sldSz cy="6858000" cx="12192000"/>
  <p:notesSz cx="6858000" cy="9144000"/>
  <p:embeddedFontLst>
    <p:embeddedFont>
      <p:font typeface="Proxima Nova"/>
      <p:regular r:id="rId14"/>
      <p:bold r:id="rId15"/>
      <p:italic r:id="rId16"/>
      <p:boldItalic r:id="rId17"/>
    </p:embeddedFont>
    <p:embeddedFont>
      <p:font typeface="Proxima Nova Extrabold"/>
      <p:bold r:id="rId18"/>
    </p:embeddedFont>
    <p:embeddedFont>
      <p:font typeface="Proxima Nova Semibold"/>
      <p:regular r:id="rId19"/>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22E6E6-6436-4AC1-890E-0904A622C58A}">
  <a:tblStyle styleId="{5322E6E6-6436-4AC1-890E-0904A622C58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2E8"/>
          </a:solidFill>
        </a:fill>
      </a:tcStyle>
    </a:wholeTbl>
    <a:band1H>
      <a:tcTxStyle/>
      <a:tcStyle>
        <a:fill>
          <a:solidFill>
            <a:srgbClr val="CAE4CD"/>
          </a:solidFill>
        </a:fill>
      </a:tcStyle>
    </a:band1H>
    <a:band2H>
      <a:tcTxStyle/>
    </a:band2H>
    <a:band1V>
      <a:tcTxStyle/>
      <a:tcStyle>
        <a:fill>
          <a:solidFill>
            <a:srgbClr val="CAE4CD"/>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6"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Semibold-bold.fntdata"/><Relationship Id="rId11" Type="http://schemas.openxmlformats.org/officeDocument/2006/relationships/slide" Target="slides/slide4.xml"/><Relationship Id="rId10" Type="http://schemas.openxmlformats.org/officeDocument/2006/relationships/slide" Target="slides/slide3.xml"/><Relationship Id="rId21" Type="http://schemas.openxmlformats.org/officeDocument/2006/relationships/font" Target="fonts/ProximaNovaSemibold-bold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slideMaster" Target="slideMasters/slideMaster1.xml"/><Relationship Id="rId19" Type="http://schemas.openxmlformats.org/officeDocument/2006/relationships/font" Target="fonts/ProximaNovaSemibold-regular.fntdata"/><Relationship Id="rId6" Type="http://schemas.openxmlformats.org/officeDocument/2006/relationships/slideMaster" Target="slideMasters/slideMaster2.xml"/><Relationship Id="rId18" Type="http://schemas.openxmlformats.org/officeDocument/2006/relationships/font" Target="fonts/ProximaNovaExtrabold-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243777c5c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3243777c5c_0_2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 {INTRODUCTION}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want all our employees to find the benefits that are going to make them the most happy, which is why want you to know about ALEX, our virtual benefits counselor. </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OR</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year, to help everyone find the benefits that are going to make them the most happy, we're offering a virtual benefits counselor called ALEX.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ALEX can help you find the medical plan &lt;AND DENTAL AND VISION&gt; that will work best for your needs and budget, and explain how everything works in language you can understand.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2" name="Google Shape;212;g13243777c5c_0_2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243777c5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3243777c5c_0_1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ALEX is an interactive, online tool that works on any computer, tablet, or smartphone.</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It’s an expert on &lt;COMPANY NAME&gt; benefits, and using it can help you pick benefits that provide the right level of coverage for your needs without taking too much money out of your paycheck.</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ALEX works like this…</a:t>
            </a:r>
            <a:endParaRPr b="1">
              <a:solidFill>
                <a:schemeClr val="dk2"/>
              </a:solidFill>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ALEX will ask some questions about your personal situation so it can better understand your needs.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(Don’t worry—everything you share with ALEX is completely anonymous)</a:t>
            </a:r>
            <a:endParaRPr sz="1200">
              <a:solidFill>
                <a:schemeClr val="dk1"/>
              </a:solidFill>
              <a:latin typeface="Calibri"/>
              <a:ea typeface="Calibri"/>
              <a:cs typeface="Calibri"/>
              <a:sym typeface="Calibri"/>
            </a:endParaRPr>
          </a:p>
        </p:txBody>
      </p:sp>
      <p:sp>
        <p:nvSpPr>
          <p:cNvPr id="227" name="Google Shape;22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ALEX will ask some questions about your personal situation so it can better understand your needs.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(Don’t worry—everything you share with ALEX is completely anonymous)</a:t>
            </a:r>
            <a:endParaRPr sz="1200">
              <a:solidFill>
                <a:schemeClr val="dk1"/>
              </a:solidFill>
              <a:latin typeface="Calibri"/>
              <a:ea typeface="Calibri"/>
              <a:cs typeface="Calibri"/>
              <a:sym typeface="Calibri"/>
            </a:endParaRPr>
          </a:p>
        </p:txBody>
      </p:sp>
      <p:sp>
        <p:nvSpPr>
          <p:cNvPr id="235" name="Google Shape;2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And then you’ll be matched with the plan options that fit you best.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(Of course, you can also see why ALEX thinks its recommended plan is better than your other options)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43" name="Google Shape;2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{BULLET POINT WALKTHROUGH}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Here’s three important things to know about the ALEX tool: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ALEX is personalized, which means it can help you see which plan makes the most sense for YOU, not your coworkers, or your boss, or even me, your charming benefits genius.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ALEX is easy to use. The tool doesn't ask for a username or password. You just click the link from any computer, tablet, or smartphone, and go. Also, ALEX is completely free of boring insurance jargon and complicated legal jibber-jabber.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3. ALEX is confidential. While it does ask questions about your personal situation to understand your needs, your answers are completely confidential, and nothing you share with the tool will ever be recorded or shared.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{URL OUTRO}</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link to ALEX is right here, and you can also find it at &lt;YOUR PORTAL, EMAILS YOU MAY HAVE SENT, OTHER LOCATIONS, ETC.&gt;.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Remember, ALEX works on any computer, tablet, or smartphone, so you can discover your lowest-cost, best-coverage ben</a:t>
            </a:r>
            <a:endParaRPr/>
          </a:p>
        </p:txBody>
      </p:sp>
      <p:sp>
        <p:nvSpPr>
          <p:cNvPr id="251" name="Google Shape;2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
    <p:bg>
      <p:bgPr>
        <a:solidFill>
          <a:schemeClr val="dk1"/>
        </a:solidFill>
      </p:bgPr>
    </p:bg>
    <p:spTree>
      <p:nvGrpSpPr>
        <p:cNvPr id="88" name="Shape 88"/>
        <p:cNvGrpSpPr/>
        <p:nvPr/>
      </p:nvGrpSpPr>
      <p:grpSpPr>
        <a:xfrm>
          <a:off x="0" y="0"/>
          <a:ext cx="0" cy="0"/>
          <a:chOff x="0" y="0"/>
          <a:chExt cx="0" cy="0"/>
        </a:xfrm>
      </p:grpSpPr>
      <p:sp>
        <p:nvSpPr>
          <p:cNvPr id="89" name="Google Shape;89;p14"/>
          <p:cNvSpPr txBox="1"/>
          <p:nvPr>
            <p:ph type="title"/>
          </p:nvPr>
        </p:nvSpPr>
        <p:spPr>
          <a:xfrm>
            <a:off x="879633" y="963896"/>
            <a:ext cx="9291300" cy="1514100"/>
          </a:xfrm>
          <a:prstGeom prst="rect">
            <a:avLst/>
          </a:prstGeom>
        </p:spPr>
        <p:txBody>
          <a:bodyPr anchorCtr="0" anchor="t" bIns="121900" lIns="121900" spcFirstLastPara="1" rIns="121900" wrap="square" tIns="121900">
            <a:normAutofit/>
          </a:bodyPr>
          <a:lstStyle>
            <a:lvl1pPr indent="0" lvl="0" marL="0" marR="0" rtl="0" algn="l">
              <a:lnSpc>
                <a:spcPct val="80000"/>
              </a:lnSpc>
              <a:spcBef>
                <a:spcPts val="0"/>
              </a:spcBef>
              <a:spcAft>
                <a:spcPts val="0"/>
              </a:spcAft>
              <a:buNone/>
              <a:defRPr b="1" sz="4800">
                <a:solidFill>
                  <a:srgbClr val="FFFFFF"/>
                </a:solidFill>
                <a:latin typeface="Proxima Nova"/>
                <a:ea typeface="Proxima Nova"/>
                <a:cs typeface="Proxima Nova"/>
                <a:sym typeface="Proxima Nova"/>
              </a:defRPr>
            </a:lvl1pPr>
            <a:lvl2pPr indent="-234950" lvl="1" marL="0" marR="0" rtl="0" algn="l">
              <a:lnSpc>
                <a:spcPct val="85000"/>
              </a:lnSpc>
              <a:spcBef>
                <a:spcPts val="1300"/>
              </a:spcBef>
              <a:spcAft>
                <a:spcPts val="0"/>
              </a:spcAft>
              <a:buClr>
                <a:schemeClr val="lt1"/>
              </a:buClr>
              <a:buSzPts val="3700"/>
              <a:buNone/>
              <a:defRPr b="1" sz="3900">
                <a:solidFill>
                  <a:schemeClr val="lt1"/>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9pPr>
          </a:lstStyle>
          <a:p/>
        </p:txBody>
      </p:sp>
      <p:pic>
        <p:nvPicPr>
          <p:cNvPr id="90" name="Google Shape;90;p14"/>
          <p:cNvPicPr preferRelativeResize="0"/>
          <p:nvPr/>
        </p:nvPicPr>
        <p:blipFill>
          <a:blip r:embed="rId2">
            <a:alphaModFix/>
          </a:blip>
          <a:stretch>
            <a:fillRect/>
          </a:stretch>
        </p:blipFill>
        <p:spPr>
          <a:xfrm>
            <a:off x="10132966" y="5363283"/>
            <a:ext cx="1331298" cy="901166"/>
          </a:xfrm>
          <a:prstGeom prst="rect">
            <a:avLst/>
          </a:prstGeom>
          <a:noFill/>
          <a:ln>
            <a:noFill/>
          </a:ln>
        </p:spPr>
      </p:pic>
      <p:sp>
        <p:nvSpPr>
          <p:cNvPr id="91" name="Google Shape;91;p14"/>
          <p:cNvSpPr txBox="1"/>
          <p:nvPr>
            <p:ph idx="1" type="subTitle"/>
          </p:nvPr>
        </p:nvSpPr>
        <p:spPr>
          <a:xfrm>
            <a:off x="879633" y="2665867"/>
            <a:ext cx="9253200" cy="1056900"/>
          </a:xfrm>
          <a:prstGeom prst="rect">
            <a:avLst/>
          </a:prstGeom>
        </p:spPr>
        <p:txBody>
          <a:bodyPr anchorCtr="0" anchor="t" bIns="121900" lIns="121900" spcFirstLastPara="1" rIns="121900" wrap="square" tIns="121900">
            <a:normAutofit/>
          </a:bodyPr>
          <a:lstStyle>
            <a:lvl1pPr indent="0" lvl="0" marL="0" marR="0" rtl="0" algn="l">
              <a:lnSpc>
                <a:spcPct val="95000"/>
              </a:lnSpc>
              <a:spcBef>
                <a:spcPts val="0"/>
              </a:spcBef>
              <a:spcAft>
                <a:spcPts val="0"/>
              </a:spcAft>
              <a:buNone/>
              <a:defRPr>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BLANK_2_2">
    <p:bg>
      <p:bgPr>
        <a:solidFill>
          <a:schemeClr val="lt2"/>
        </a:solidFill>
      </p:bgPr>
    </p:bg>
    <p:spTree>
      <p:nvGrpSpPr>
        <p:cNvPr id="92" name="Shape 92"/>
        <p:cNvGrpSpPr/>
        <p:nvPr/>
      </p:nvGrpSpPr>
      <p:grpSpPr>
        <a:xfrm>
          <a:off x="0" y="0"/>
          <a:ext cx="0" cy="0"/>
          <a:chOff x="0" y="0"/>
          <a:chExt cx="0" cy="0"/>
        </a:xfrm>
      </p:grpSpPr>
      <p:sp>
        <p:nvSpPr>
          <p:cNvPr id="93" name="Google Shape;93;p15"/>
          <p:cNvSpPr/>
          <p:nvPr/>
        </p:nvSpPr>
        <p:spPr>
          <a:xfrm>
            <a:off x="0" y="-16233"/>
            <a:ext cx="12192000" cy="563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5410200" y="4932503"/>
            <a:ext cx="1371600" cy="1371600"/>
          </a:xfrm>
          <a:prstGeom prst="ellipse">
            <a:avLst/>
          </a:prstGeom>
          <a:solidFill>
            <a:schemeClr val="lt1"/>
          </a:solidFill>
          <a:ln>
            <a:noFill/>
          </a:ln>
          <a:effectLst>
            <a:outerShdw blurRad="355600" sx="102000" rotWithShape="0" algn="ctr" sy="102000">
              <a:schemeClr val="dk1">
                <a:alpha val="98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Proxima Nova"/>
              <a:ea typeface="Proxima Nova"/>
              <a:cs typeface="Proxima Nova"/>
              <a:sym typeface="Proxima Nova"/>
            </a:endParaRPr>
          </a:p>
        </p:txBody>
      </p:sp>
      <p:pic>
        <p:nvPicPr>
          <p:cNvPr descr="A picture containing text, sign&#10;&#10;Description automatically generated" id="95" name="Google Shape;95;p15"/>
          <p:cNvPicPr preferRelativeResize="0"/>
          <p:nvPr/>
        </p:nvPicPr>
        <p:blipFill rotWithShape="1">
          <a:blip r:embed="rId2">
            <a:alphaModFix/>
          </a:blip>
          <a:srcRect b="0" l="0" r="0" t="0"/>
          <a:stretch/>
        </p:blipFill>
        <p:spPr>
          <a:xfrm>
            <a:off x="5615075" y="5344450"/>
            <a:ext cx="961850" cy="647700"/>
          </a:xfrm>
          <a:prstGeom prst="rect">
            <a:avLst/>
          </a:prstGeom>
          <a:noFill/>
          <a:ln>
            <a:noFill/>
          </a:ln>
        </p:spPr>
      </p:pic>
      <p:sp>
        <p:nvSpPr>
          <p:cNvPr id="96" name="Google Shape;96;p15"/>
          <p:cNvSpPr txBox="1"/>
          <p:nvPr>
            <p:ph type="title"/>
          </p:nvPr>
        </p:nvSpPr>
        <p:spPr>
          <a:xfrm>
            <a:off x="1450400" y="1271962"/>
            <a:ext cx="9291300" cy="1514100"/>
          </a:xfrm>
          <a:prstGeom prst="rect">
            <a:avLst/>
          </a:prstGeom>
        </p:spPr>
        <p:txBody>
          <a:bodyPr anchorCtr="0" anchor="t" bIns="121900" lIns="121900" spcFirstLastPara="1" rIns="121900" wrap="square" tIns="121900">
            <a:normAutofit/>
          </a:bodyPr>
          <a:lstStyle>
            <a:lvl1pPr indent="0" lvl="0" marL="0" marR="0" rtl="0" algn="ctr">
              <a:lnSpc>
                <a:spcPct val="80000"/>
              </a:lnSpc>
              <a:spcBef>
                <a:spcPts val="0"/>
              </a:spcBef>
              <a:spcAft>
                <a:spcPts val="0"/>
              </a:spcAft>
              <a:buNone/>
              <a:defRPr b="1" sz="4800">
                <a:solidFill>
                  <a:srgbClr val="FFFFFF"/>
                </a:solidFill>
                <a:latin typeface="Proxima Nova"/>
                <a:ea typeface="Proxima Nova"/>
                <a:cs typeface="Proxima Nova"/>
                <a:sym typeface="Proxima Nova"/>
              </a:defRPr>
            </a:lvl1pPr>
            <a:lvl2pPr indent="-234950" lvl="1" marL="0" marR="0" rtl="0" algn="ctr">
              <a:lnSpc>
                <a:spcPct val="85000"/>
              </a:lnSpc>
              <a:spcBef>
                <a:spcPts val="1300"/>
              </a:spcBef>
              <a:spcAft>
                <a:spcPts val="0"/>
              </a:spcAft>
              <a:buClr>
                <a:schemeClr val="lt1"/>
              </a:buClr>
              <a:buSzPts val="3700"/>
              <a:buNone/>
              <a:defRPr b="1" sz="3900">
                <a:solidFill>
                  <a:schemeClr val="lt1"/>
                </a:solidFill>
                <a:latin typeface="Proxima Nova"/>
                <a:ea typeface="Proxima Nova"/>
                <a:cs typeface="Proxima Nova"/>
                <a:sym typeface="Proxima Nova"/>
              </a:defRPr>
            </a:lvl2pPr>
            <a:lvl3pPr indent="-234950" lvl="2" marL="0" marR="0" rtl="0" algn="ctr">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3pPr>
            <a:lvl4pPr indent="-234950" lvl="3" marL="0" marR="0" rtl="0" algn="ctr">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4pPr>
            <a:lvl5pPr indent="-234950" lvl="4" marL="0" marR="0" rtl="0" algn="ctr">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5pPr>
            <a:lvl6pPr indent="-234950" lvl="5" marL="0" marR="0" rtl="0" algn="ctr">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6pPr>
            <a:lvl7pPr indent="-234950" lvl="6" marL="0" marR="0" rtl="0" algn="ctr">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7pPr>
            <a:lvl8pPr indent="-234950" lvl="7" marL="0" marR="0" rtl="0" algn="ctr">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8pPr>
            <a:lvl9pPr indent="-234950" lvl="8" marL="0" marR="0" rtl="0" algn="ctr">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9pPr>
          </a:lstStyle>
          <a:p/>
        </p:txBody>
      </p:sp>
      <p:sp>
        <p:nvSpPr>
          <p:cNvPr id="97" name="Google Shape;97;p15"/>
          <p:cNvSpPr txBox="1"/>
          <p:nvPr>
            <p:ph idx="1" type="subTitle"/>
          </p:nvPr>
        </p:nvSpPr>
        <p:spPr>
          <a:xfrm>
            <a:off x="1469400" y="2976800"/>
            <a:ext cx="9253200" cy="1056900"/>
          </a:xfrm>
          <a:prstGeom prst="rect">
            <a:avLst/>
          </a:prstGeom>
        </p:spPr>
        <p:txBody>
          <a:bodyPr anchorCtr="0" anchor="t" bIns="121900" lIns="121900" spcFirstLastPara="1" rIns="121900" wrap="square" tIns="121900">
            <a:normAutofit/>
          </a:bodyPr>
          <a:lstStyle>
            <a:lvl1pPr indent="0" lvl="0" marL="0" marR="0" rtl="0" algn="ctr">
              <a:lnSpc>
                <a:spcPct val="95000"/>
              </a:lnSpc>
              <a:spcBef>
                <a:spcPts val="0"/>
              </a:spcBef>
              <a:spcAft>
                <a:spcPts val="0"/>
              </a:spcAft>
              <a:buNone/>
              <a:defRPr>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Slide">
  <p:cSld name="BLANK_2_1">
    <p:bg>
      <p:bgPr>
        <a:solidFill>
          <a:schemeClr val="dk1"/>
        </a:solidFill>
      </p:bgPr>
    </p:bg>
    <p:spTree>
      <p:nvGrpSpPr>
        <p:cNvPr id="98" name="Shape 98"/>
        <p:cNvGrpSpPr/>
        <p:nvPr/>
      </p:nvGrpSpPr>
      <p:grpSpPr>
        <a:xfrm>
          <a:off x="0" y="0"/>
          <a:ext cx="0" cy="0"/>
          <a:chOff x="0" y="0"/>
          <a:chExt cx="0" cy="0"/>
        </a:xfrm>
      </p:grpSpPr>
      <p:pic>
        <p:nvPicPr>
          <p:cNvPr id="99" name="Google Shape;99;p16"/>
          <p:cNvPicPr preferRelativeResize="0"/>
          <p:nvPr/>
        </p:nvPicPr>
        <p:blipFill>
          <a:blip r:embed="rId2">
            <a:alphaModFix/>
          </a:blip>
          <a:stretch>
            <a:fillRect/>
          </a:stretch>
        </p:blipFill>
        <p:spPr>
          <a:xfrm>
            <a:off x="5669783" y="5687434"/>
            <a:ext cx="852432" cy="576998"/>
          </a:xfrm>
          <a:prstGeom prst="rect">
            <a:avLst/>
          </a:prstGeom>
          <a:noFill/>
          <a:ln>
            <a:noFill/>
          </a:ln>
        </p:spPr>
      </p:pic>
      <p:sp>
        <p:nvSpPr>
          <p:cNvPr id="100" name="Google Shape;100;p16"/>
          <p:cNvSpPr txBox="1"/>
          <p:nvPr>
            <p:ph type="title"/>
          </p:nvPr>
        </p:nvSpPr>
        <p:spPr>
          <a:xfrm>
            <a:off x="1450400" y="1367455"/>
            <a:ext cx="9291300" cy="3490500"/>
          </a:xfrm>
          <a:prstGeom prst="rect">
            <a:avLst/>
          </a:prstGeom>
        </p:spPr>
        <p:txBody>
          <a:bodyPr anchorCtr="0" anchor="ctr" bIns="121900" lIns="121900" spcFirstLastPara="1" rIns="121900" wrap="square" tIns="121900">
            <a:spAutoFit/>
          </a:bodyPr>
          <a:lstStyle>
            <a:lvl1pPr indent="0" lvl="0" marL="0" marR="0" rtl="0" algn="ctr">
              <a:lnSpc>
                <a:spcPct val="80000"/>
              </a:lnSpc>
              <a:spcBef>
                <a:spcPts val="0"/>
              </a:spcBef>
              <a:spcAft>
                <a:spcPts val="0"/>
              </a:spcAft>
              <a:buNone/>
              <a:defRPr b="1" sz="4500">
                <a:solidFill>
                  <a:srgbClr val="FFFFFF"/>
                </a:solidFill>
                <a:latin typeface="Proxima Nova"/>
                <a:ea typeface="Proxima Nova"/>
                <a:cs typeface="Proxima Nova"/>
                <a:sym typeface="Proxima Nova"/>
              </a:defRPr>
            </a:lvl1pPr>
            <a:lvl2pPr indent="-234950" lvl="1" marL="0" marR="0" rtl="0" algn="l">
              <a:lnSpc>
                <a:spcPct val="85000"/>
              </a:lnSpc>
              <a:spcBef>
                <a:spcPts val="1300"/>
              </a:spcBef>
              <a:spcAft>
                <a:spcPts val="0"/>
              </a:spcAft>
              <a:buClr>
                <a:schemeClr val="lt1"/>
              </a:buClr>
              <a:buSzPts val="3700"/>
              <a:buNone/>
              <a:defRPr b="1" sz="3900">
                <a:solidFill>
                  <a:schemeClr val="lt1"/>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Slide + Header">
  <p:cSld name="BLANK_2_1_1">
    <p:bg>
      <p:bgPr>
        <a:solidFill>
          <a:schemeClr val="dk1"/>
        </a:solidFill>
      </p:bgPr>
    </p:bg>
    <p:spTree>
      <p:nvGrpSpPr>
        <p:cNvPr id="101" name="Shape 101"/>
        <p:cNvGrpSpPr/>
        <p:nvPr/>
      </p:nvGrpSpPr>
      <p:grpSpPr>
        <a:xfrm>
          <a:off x="0" y="0"/>
          <a:ext cx="0" cy="0"/>
          <a:chOff x="0" y="0"/>
          <a:chExt cx="0" cy="0"/>
        </a:xfrm>
      </p:grpSpPr>
      <p:pic>
        <p:nvPicPr>
          <p:cNvPr id="102" name="Google Shape;102;p17"/>
          <p:cNvPicPr preferRelativeResize="0"/>
          <p:nvPr/>
        </p:nvPicPr>
        <p:blipFill>
          <a:blip r:embed="rId2">
            <a:alphaModFix/>
          </a:blip>
          <a:stretch>
            <a:fillRect/>
          </a:stretch>
        </p:blipFill>
        <p:spPr>
          <a:xfrm>
            <a:off x="5669783" y="5687434"/>
            <a:ext cx="852432" cy="576998"/>
          </a:xfrm>
          <a:prstGeom prst="rect">
            <a:avLst/>
          </a:prstGeom>
          <a:noFill/>
          <a:ln>
            <a:noFill/>
          </a:ln>
        </p:spPr>
      </p:pic>
      <p:sp>
        <p:nvSpPr>
          <p:cNvPr id="103" name="Google Shape;103;p17"/>
          <p:cNvSpPr txBox="1"/>
          <p:nvPr>
            <p:ph type="title"/>
          </p:nvPr>
        </p:nvSpPr>
        <p:spPr>
          <a:xfrm>
            <a:off x="1450400" y="3058598"/>
            <a:ext cx="9291300" cy="1147200"/>
          </a:xfrm>
          <a:prstGeom prst="rect">
            <a:avLst/>
          </a:prstGeom>
        </p:spPr>
        <p:txBody>
          <a:bodyPr anchorCtr="0" anchor="ctr" bIns="121900" lIns="121900" spcFirstLastPara="1" rIns="121900" wrap="square" tIns="121900">
            <a:spAutoFit/>
          </a:bodyPr>
          <a:lstStyle>
            <a:lvl1pPr indent="0" lvl="0" marL="0" marR="0" rtl="0" algn="ctr">
              <a:lnSpc>
                <a:spcPct val="80000"/>
              </a:lnSpc>
              <a:spcBef>
                <a:spcPts val="0"/>
              </a:spcBef>
              <a:spcAft>
                <a:spcPts val="0"/>
              </a:spcAft>
              <a:buNone/>
              <a:defRPr b="1" sz="4500">
                <a:solidFill>
                  <a:srgbClr val="FFFFFF"/>
                </a:solidFill>
                <a:latin typeface="Proxima Nova"/>
                <a:ea typeface="Proxima Nova"/>
                <a:cs typeface="Proxima Nova"/>
                <a:sym typeface="Proxima Nova"/>
              </a:defRPr>
            </a:lvl1pPr>
            <a:lvl2pPr indent="-234950" lvl="1" marL="0" marR="0" rtl="0" algn="l">
              <a:lnSpc>
                <a:spcPct val="85000"/>
              </a:lnSpc>
              <a:spcBef>
                <a:spcPts val="1300"/>
              </a:spcBef>
              <a:spcAft>
                <a:spcPts val="0"/>
              </a:spcAft>
              <a:buClr>
                <a:schemeClr val="lt1"/>
              </a:buClr>
              <a:buSzPts val="3700"/>
              <a:buNone/>
              <a:defRPr b="1" sz="3900">
                <a:solidFill>
                  <a:schemeClr val="lt1"/>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lt1"/>
              </a:buClr>
              <a:buSzPts val="3700"/>
              <a:buNone/>
              <a:defRPr b="1" sz="3900">
                <a:solidFill>
                  <a:schemeClr val="lt1"/>
                </a:solidFill>
                <a:latin typeface="Proxima Nova"/>
                <a:ea typeface="Proxima Nova"/>
                <a:cs typeface="Proxima Nova"/>
                <a:sym typeface="Proxima Nova"/>
              </a:defRPr>
            </a:lvl9pPr>
          </a:lstStyle>
          <a:p/>
        </p:txBody>
      </p:sp>
      <p:sp>
        <p:nvSpPr>
          <p:cNvPr id="104" name="Google Shape;104;p17"/>
          <p:cNvSpPr txBox="1"/>
          <p:nvPr>
            <p:ph idx="2" type="title"/>
          </p:nvPr>
        </p:nvSpPr>
        <p:spPr>
          <a:xfrm>
            <a:off x="1450400" y="2222931"/>
            <a:ext cx="9291300" cy="1147200"/>
          </a:xfrm>
          <a:prstGeom prst="rect">
            <a:avLst/>
          </a:prstGeom>
        </p:spPr>
        <p:txBody>
          <a:bodyPr anchorCtr="0" anchor="ctr" bIns="121900" lIns="121900" spcFirstLastPara="1" rIns="121900" wrap="square" tIns="121900">
            <a:spAutoFit/>
          </a:bodyPr>
          <a:lstStyle>
            <a:lvl1pPr indent="0" lvl="0" marL="0" marR="0" rtl="0" algn="ctr">
              <a:lnSpc>
                <a:spcPct val="80000"/>
              </a:lnSpc>
              <a:spcBef>
                <a:spcPts val="0"/>
              </a:spcBef>
              <a:spcAft>
                <a:spcPts val="0"/>
              </a:spcAft>
              <a:buNone/>
              <a:defRPr sz="1600">
                <a:solidFill>
                  <a:schemeClr val="lt1"/>
                </a:solidFill>
              </a:defRPr>
            </a:lvl1pPr>
            <a:lvl2pPr indent="-209550" lvl="1" marL="0" marR="0" rtl="0" algn="l">
              <a:lnSpc>
                <a:spcPct val="85000"/>
              </a:lnSpc>
              <a:spcBef>
                <a:spcPts val="1300"/>
              </a:spcBef>
              <a:spcAft>
                <a:spcPts val="0"/>
              </a:spcAft>
              <a:buClr>
                <a:schemeClr val="lt1"/>
              </a:buClr>
              <a:buSzPts val="3300"/>
              <a:buNone/>
              <a:defRPr b="1" sz="3500">
                <a:solidFill>
                  <a:schemeClr val="lt1"/>
                </a:solidFill>
                <a:latin typeface="Proxima Nova"/>
                <a:ea typeface="Proxima Nova"/>
                <a:cs typeface="Proxima Nova"/>
                <a:sym typeface="Proxima Nova"/>
              </a:defRPr>
            </a:lvl2pPr>
            <a:lvl3pPr indent="-209550" lvl="2" marL="0" marR="0" rtl="0" algn="l">
              <a:lnSpc>
                <a:spcPct val="85000"/>
              </a:lnSpc>
              <a:spcBef>
                <a:spcPts val="0"/>
              </a:spcBef>
              <a:spcAft>
                <a:spcPts val="0"/>
              </a:spcAft>
              <a:buClr>
                <a:schemeClr val="lt1"/>
              </a:buClr>
              <a:buSzPts val="3300"/>
              <a:buNone/>
              <a:defRPr b="1" sz="3500">
                <a:solidFill>
                  <a:schemeClr val="lt1"/>
                </a:solidFill>
                <a:latin typeface="Proxima Nova"/>
                <a:ea typeface="Proxima Nova"/>
                <a:cs typeface="Proxima Nova"/>
                <a:sym typeface="Proxima Nova"/>
              </a:defRPr>
            </a:lvl3pPr>
            <a:lvl4pPr indent="-209550" lvl="3" marL="0" marR="0" rtl="0" algn="l">
              <a:lnSpc>
                <a:spcPct val="85000"/>
              </a:lnSpc>
              <a:spcBef>
                <a:spcPts val="0"/>
              </a:spcBef>
              <a:spcAft>
                <a:spcPts val="0"/>
              </a:spcAft>
              <a:buClr>
                <a:schemeClr val="lt1"/>
              </a:buClr>
              <a:buSzPts val="3300"/>
              <a:buNone/>
              <a:defRPr b="1" sz="3500">
                <a:solidFill>
                  <a:schemeClr val="lt1"/>
                </a:solidFill>
                <a:latin typeface="Proxima Nova"/>
                <a:ea typeface="Proxima Nova"/>
                <a:cs typeface="Proxima Nova"/>
                <a:sym typeface="Proxima Nova"/>
              </a:defRPr>
            </a:lvl4pPr>
            <a:lvl5pPr indent="-209550" lvl="4" marL="0" marR="0" rtl="0" algn="l">
              <a:lnSpc>
                <a:spcPct val="85000"/>
              </a:lnSpc>
              <a:spcBef>
                <a:spcPts val="0"/>
              </a:spcBef>
              <a:spcAft>
                <a:spcPts val="0"/>
              </a:spcAft>
              <a:buClr>
                <a:schemeClr val="lt1"/>
              </a:buClr>
              <a:buSzPts val="3300"/>
              <a:buNone/>
              <a:defRPr b="1" sz="3500">
                <a:solidFill>
                  <a:schemeClr val="lt1"/>
                </a:solidFill>
                <a:latin typeface="Proxima Nova"/>
                <a:ea typeface="Proxima Nova"/>
                <a:cs typeface="Proxima Nova"/>
                <a:sym typeface="Proxima Nova"/>
              </a:defRPr>
            </a:lvl5pPr>
            <a:lvl6pPr indent="-209550" lvl="5" marL="0" marR="0" rtl="0" algn="l">
              <a:lnSpc>
                <a:spcPct val="85000"/>
              </a:lnSpc>
              <a:spcBef>
                <a:spcPts val="0"/>
              </a:spcBef>
              <a:spcAft>
                <a:spcPts val="0"/>
              </a:spcAft>
              <a:buClr>
                <a:schemeClr val="lt1"/>
              </a:buClr>
              <a:buSzPts val="3300"/>
              <a:buNone/>
              <a:defRPr b="1" sz="3500">
                <a:solidFill>
                  <a:schemeClr val="lt1"/>
                </a:solidFill>
                <a:latin typeface="Proxima Nova"/>
                <a:ea typeface="Proxima Nova"/>
                <a:cs typeface="Proxima Nova"/>
                <a:sym typeface="Proxima Nova"/>
              </a:defRPr>
            </a:lvl6pPr>
            <a:lvl7pPr indent="-209550" lvl="6" marL="0" marR="0" rtl="0" algn="l">
              <a:lnSpc>
                <a:spcPct val="85000"/>
              </a:lnSpc>
              <a:spcBef>
                <a:spcPts val="0"/>
              </a:spcBef>
              <a:spcAft>
                <a:spcPts val="0"/>
              </a:spcAft>
              <a:buClr>
                <a:schemeClr val="lt1"/>
              </a:buClr>
              <a:buSzPts val="3300"/>
              <a:buNone/>
              <a:defRPr b="1" sz="3500">
                <a:solidFill>
                  <a:schemeClr val="lt1"/>
                </a:solidFill>
                <a:latin typeface="Proxima Nova"/>
                <a:ea typeface="Proxima Nova"/>
                <a:cs typeface="Proxima Nova"/>
                <a:sym typeface="Proxima Nova"/>
              </a:defRPr>
            </a:lvl7pPr>
            <a:lvl8pPr indent="-209550" lvl="7" marL="0" marR="0" rtl="0" algn="l">
              <a:lnSpc>
                <a:spcPct val="85000"/>
              </a:lnSpc>
              <a:spcBef>
                <a:spcPts val="0"/>
              </a:spcBef>
              <a:spcAft>
                <a:spcPts val="0"/>
              </a:spcAft>
              <a:buClr>
                <a:schemeClr val="lt1"/>
              </a:buClr>
              <a:buSzPts val="3300"/>
              <a:buNone/>
              <a:defRPr b="1" sz="3500">
                <a:solidFill>
                  <a:schemeClr val="lt1"/>
                </a:solidFill>
                <a:latin typeface="Proxima Nova"/>
                <a:ea typeface="Proxima Nova"/>
                <a:cs typeface="Proxima Nova"/>
                <a:sym typeface="Proxima Nova"/>
              </a:defRPr>
            </a:lvl8pPr>
            <a:lvl9pPr indent="-209550" lvl="8" marL="0" marR="0" rtl="0" algn="l">
              <a:lnSpc>
                <a:spcPct val="85000"/>
              </a:lnSpc>
              <a:spcBef>
                <a:spcPts val="0"/>
              </a:spcBef>
              <a:spcAft>
                <a:spcPts val="0"/>
              </a:spcAft>
              <a:buClr>
                <a:schemeClr val="lt1"/>
              </a:buClr>
              <a:buSzPts val="3300"/>
              <a:buNone/>
              <a:defRPr b="1" sz="35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Page">
  <p:cSld name="BLANK_1_7">
    <p:spTree>
      <p:nvGrpSpPr>
        <p:cNvPr id="105" name="Shape 105"/>
        <p:cNvGrpSpPr/>
        <p:nvPr/>
      </p:nvGrpSpPr>
      <p:grpSpPr>
        <a:xfrm>
          <a:off x="0" y="0"/>
          <a:ext cx="0" cy="0"/>
          <a:chOff x="0" y="0"/>
          <a:chExt cx="0" cy="0"/>
        </a:xfrm>
      </p:grpSpPr>
      <p:sp>
        <p:nvSpPr>
          <p:cNvPr id="106" name="Google Shape;106;p18"/>
          <p:cNvSpPr txBox="1"/>
          <p:nvPr>
            <p:ph type="title"/>
          </p:nvPr>
        </p:nvSpPr>
        <p:spPr>
          <a:xfrm>
            <a:off x="806300" y="688902"/>
            <a:ext cx="92913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07" name="Google Shape;107;p18"/>
          <p:cNvSpPr txBox="1"/>
          <p:nvPr>
            <p:ph idx="1" type="subTitle"/>
          </p:nvPr>
        </p:nvSpPr>
        <p:spPr>
          <a:xfrm>
            <a:off x="806300" y="2068667"/>
            <a:ext cx="9253200" cy="440400"/>
          </a:xfrm>
          <a:prstGeom prst="rect">
            <a:avLst/>
          </a:prstGeom>
        </p:spPr>
        <p:txBody>
          <a:bodyPr anchorCtr="0" anchor="t" bIns="121900" lIns="121900" spcFirstLastPara="1" rIns="121900" wrap="square" tIns="121900">
            <a:normAutofit/>
          </a:bodyPr>
          <a:lstStyle>
            <a:lvl1pPr indent="-304800" lvl="0" marL="381000" marR="0" rtl="0" algn="l">
              <a:lnSpc>
                <a:spcPct val="90000"/>
              </a:lnSpc>
              <a:spcBef>
                <a:spcPts val="0"/>
              </a:spcBef>
              <a:spcAft>
                <a:spcPts val="0"/>
              </a:spcAft>
              <a:buSzPts val="1700"/>
              <a:buNone/>
              <a:defRPr sz="1700">
                <a:latin typeface="Proxima Nova"/>
                <a:ea typeface="Proxima Nova"/>
                <a:cs typeface="Proxima Nova"/>
                <a:sym typeface="Proxima Nova"/>
              </a:defRPr>
            </a:lvl1pPr>
            <a:lvl2pPr lvl="1" rtl="0" algn="ctr">
              <a:lnSpc>
                <a:spcPct val="100000"/>
              </a:lnSpc>
              <a:spcBef>
                <a:spcPts val="13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cription">
  <p:cSld name="BLANK_1_7_1">
    <p:spTree>
      <p:nvGrpSpPr>
        <p:cNvPr id="108" name="Shape 108"/>
        <p:cNvGrpSpPr/>
        <p:nvPr/>
      </p:nvGrpSpPr>
      <p:grpSpPr>
        <a:xfrm>
          <a:off x="0" y="0"/>
          <a:ext cx="0" cy="0"/>
          <a:chOff x="0" y="0"/>
          <a:chExt cx="0" cy="0"/>
        </a:xfrm>
      </p:grpSpPr>
      <p:sp>
        <p:nvSpPr>
          <p:cNvPr id="109" name="Google Shape;109;p19"/>
          <p:cNvSpPr txBox="1"/>
          <p:nvPr>
            <p:ph type="title"/>
          </p:nvPr>
        </p:nvSpPr>
        <p:spPr>
          <a:xfrm>
            <a:off x="806300" y="688902"/>
            <a:ext cx="92913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10" name="Google Shape;110;p19"/>
          <p:cNvSpPr txBox="1"/>
          <p:nvPr>
            <p:ph idx="1" type="subTitle"/>
          </p:nvPr>
        </p:nvSpPr>
        <p:spPr>
          <a:xfrm>
            <a:off x="806300" y="1472067"/>
            <a:ext cx="9253200" cy="10569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1600">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11" name="Google Shape;111;p19"/>
          <p:cNvSpPr txBox="1"/>
          <p:nvPr>
            <p:ph idx="2" type="subTitle"/>
          </p:nvPr>
        </p:nvSpPr>
        <p:spPr>
          <a:xfrm>
            <a:off x="806300" y="2295233"/>
            <a:ext cx="9253200" cy="440400"/>
          </a:xfrm>
          <a:prstGeom prst="rect">
            <a:avLst/>
          </a:prstGeom>
        </p:spPr>
        <p:txBody>
          <a:bodyPr anchorCtr="0" anchor="t" bIns="121900" lIns="121900" spcFirstLastPara="1" rIns="121900" wrap="square" tIns="121900">
            <a:normAutofit/>
          </a:bodyPr>
          <a:lstStyle>
            <a:lvl1pPr indent="-304800" lvl="0" marL="381000" marR="0" rtl="0" algn="l">
              <a:lnSpc>
                <a:spcPct val="90000"/>
              </a:lnSpc>
              <a:spcBef>
                <a:spcPts val="0"/>
              </a:spcBef>
              <a:spcAft>
                <a:spcPts val="0"/>
              </a:spcAft>
              <a:buSzPts val="1700"/>
              <a:buNone/>
              <a:defRPr sz="1700">
                <a:latin typeface="Proxima Nova"/>
                <a:ea typeface="Proxima Nova"/>
                <a:cs typeface="Proxima Nova"/>
                <a:sym typeface="Proxima Nova"/>
              </a:defRPr>
            </a:lvl1pPr>
            <a:lvl2pPr lvl="1" rtl="0" algn="ctr">
              <a:lnSpc>
                <a:spcPct val="100000"/>
              </a:lnSpc>
              <a:spcBef>
                <a:spcPts val="13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ncy Agenda">
  <p:cSld name="CUSTOM">
    <p:spTree>
      <p:nvGrpSpPr>
        <p:cNvPr id="112" name="Shape 112"/>
        <p:cNvGrpSpPr/>
        <p:nvPr/>
      </p:nvGrpSpPr>
      <p:grpSpPr>
        <a:xfrm>
          <a:off x="0" y="0"/>
          <a:ext cx="0" cy="0"/>
          <a:chOff x="0" y="0"/>
          <a:chExt cx="0" cy="0"/>
        </a:xfrm>
      </p:grpSpPr>
      <p:sp>
        <p:nvSpPr>
          <p:cNvPr id="113" name="Google Shape;113;p20"/>
          <p:cNvSpPr/>
          <p:nvPr/>
        </p:nvSpPr>
        <p:spPr>
          <a:xfrm>
            <a:off x="0" y="0"/>
            <a:ext cx="54408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900" u="none" cap="none" strike="noStrike">
              <a:solidFill>
                <a:schemeClr val="dk1"/>
              </a:solidFill>
              <a:latin typeface="Proxima Nova"/>
              <a:ea typeface="Proxima Nova"/>
              <a:cs typeface="Proxima Nova"/>
              <a:sym typeface="Proxima Nova"/>
            </a:endParaRPr>
          </a:p>
        </p:txBody>
      </p:sp>
      <p:sp>
        <p:nvSpPr>
          <p:cNvPr id="114" name="Google Shape;114;p20"/>
          <p:cNvSpPr/>
          <p:nvPr/>
        </p:nvSpPr>
        <p:spPr>
          <a:xfrm>
            <a:off x="5064350" y="1203025"/>
            <a:ext cx="682500" cy="682500"/>
          </a:xfrm>
          <a:prstGeom prst="ellipse">
            <a:avLst/>
          </a:prstGeom>
          <a:solidFill>
            <a:schemeClr val="lt1"/>
          </a:solidFill>
          <a:ln>
            <a:noFill/>
          </a:ln>
          <a:effectLst>
            <a:outerShdw blurRad="114300" rotWithShape="0" algn="ctr">
              <a:schemeClr val="dk1">
                <a:alpha val="31000"/>
              </a:schemeClr>
            </a:outerShdw>
          </a:effectLst>
        </p:spPr>
        <p:txBody>
          <a:bodyPr anchorCtr="0" anchor="ctr" bIns="45700" lIns="91425" spcFirstLastPara="1" rIns="91425" wrap="square" tIns="45700">
            <a:noAutofit/>
          </a:bodyPr>
          <a:lstStyle/>
          <a:p>
            <a:pPr indent="0" lvl="0" marL="0" rtl="0" algn="ctr">
              <a:spcBef>
                <a:spcPts val="0"/>
              </a:spcBef>
              <a:spcAft>
                <a:spcPts val="0"/>
              </a:spcAft>
              <a:buSzPts val="1500"/>
              <a:buNone/>
            </a:pPr>
            <a:r>
              <a:rPr lang="en-US" sz="1900">
                <a:solidFill>
                  <a:schemeClr val="dk2"/>
                </a:solidFill>
                <a:latin typeface="Proxima Nova Extrabold"/>
                <a:ea typeface="Proxima Nova Extrabold"/>
                <a:cs typeface="Proxima Nova Extrabold"/>
                <a:sym typeface="Proxima Nova Extrabold"/>
              </a:rPr>
              <a:t>01</a:t>
            </a:r>
            <a:endParaRPr sz="1300">
              <a:solidFill>
                <a:schemeClr val="dk2"/>
              </a:solidFill>
              <a:latin typeface="Proxima Nova Extrabold"/>
              <a:ea typeface="Proxima Nova Extrabold"/>
              <a:cs typeface="Proxima Nova Extrabold"/>
              <a:sym typeface="Proxima Nova Extrabold"/>
            </a:endParaRPr>
          </a:p>
        </p:txBody>
      </p:sp>
      <p:sp>
        <p:nvSpPr>
          <p:cNvPr id="115" name="Google Shape;115;p20"/>
          <p:cNvSpPr/>
          <p:nvPr/>
        </p:nvSpPr>
        <p:spPr>
          <a:xfrm>
            <a:off x="5064350" y="2453859"/>
            <a:ext cx="682500" cy="682500"/>
          </a:xfrm>
          <a:prstGeom prst="ellipse">
            <a:avLst/>
          </a:prstGeom>
          <a:solidFill>
            <a:schemeClr val="lt1"/>
          </a:solidFill>
          <a:ln>
            <a:noFill/>
          </a:ln>
          <a:effectLst>
            <a:outerShdw blurRad="114300" rotWithShape="0" algn="ctr">
              <a:schemeClr val="dk1">
                <a:alpha val="31000"/>
              </a:schemeClr>
            </a:outerShdw>
          </a:effectLst>
        </p:spPr>
        <p:txBody>
          <a:bodyPr anchorCtr="0" anchor="ctr" bIns="45700" lIns="91425" spcFirstLastPara="1" rIns="91425" wrap="square" tIns="45700">
            <a:noAutofit/>
          </a:bodyPr>
          <a:lstStyle/>
          <a:p>
            <a:pPr indent="0" lvl="0" marL="0" rtl="0" algn="ctr">
              <a:spcBef>
                <a:spcPts val="0"/>
              </a:spcBef>
              <a:spcAft>
                <a:spcPts val="0"/>
              </a:spcAft>
              <a:buSzPts val="1500"/>
              <a:buNone/>
            </a:pPr>
            <a:r>
              <a:rPr lang="en-US" sz="1900">
                <a:solidFill>
                  <a:schemeClr val="dk2"/>
                </a:solidFill>
                <a:latin typeface="Proxima Nova Extrabold"/>
                <a:ea typeface="Proxima Nova Extrabold"/>
                <a:cs typeface="Proxima Nova Extrabold"/>
                <a:sym typeface="Proxima Nova Extrabold"/>
              </a:rPr>
              <a:t>02</a:t>
            </a:r>
            <a:endParaRPr sz="1300">
              <a:solidFill>
                <a:schemeClr val="dk2"/>
              </a:solidFill>
              <a:latin typeface="Proxima Nova Extrabold"/>
              <a:ea typeface="Proxima Nova Extrabold"/>
              <a:cs typeface="Proxima Nova Extrabold"/>
              <a:sym typeface="Proxima Nova Extrabold"/>
            </a:endParaRPr>
          </a:p>
        </p:txBody>
      </p:sp>
      <p:sp>
        <p:nvSpPr>
          <p:cNvPr id="116" name="Google Shape;116;p20"/>
          <p:cNvSpPr/>
          <p:nvPr/>
        </p:nvSpPr>
        <p:spPr>
          <a:xfrm>
            <a:off x="5064350" y="3704692"/>
            <a:ext cx="682500" cy="682500"/>
          </a:xfrm>
          <a:prstGeom prst="ellipse">
            <a:avLst/>
          </a:prstGeom>
          <a:solidFill>
            <a:schemeClr val="lt1"/>
          </a:solidFill>
          <a:ln>
            <a:noFill/>
          </a:ln>
          <a:effectLst>
            <a:outerShdw blurRad="114300" rotWithShape="0" algn="ctr">
              <a:schemeClr val="dk1">
                <a:alpha val="31000"/>
              </a:schemeClr>
            </a:outerShdw>
          </a:effectLst>
        </p:spPr>
        <p:txBody>
          <a:bodyPr anchorCtr="0" anchor="ctr" bIns="45700" lIns="91425" spcFirstLastPara="1" rIns="91425" wrap="square" tIns="45700">
            <a:noAutofit/>
          </a:bodyPr>
          <a:lstStyle/>
          <a:p>
            <a:pPr indent="0" lvl="0" marL="0" rtl="0" algn="ctr">
              <a:spcBef>
                <a:spcPts val="0"/>
              </a:spcBef>
              <a:spcAft>
                <a:spcPts val="0"/>
              </a:spcAft>
              <a:buSzPts val="1500"/>
              <a:buNone/>
            </a:pPr>
            <a:r>
              <a:rPr lang="en-US" sz="1900">
                <a:solidFill>
                  <a:schemeClr val="dk2"/>
                </a:solidFill>
                <a:latin typeface="Proxima Nova Extrabold"/>
                <a:ea typeface="Proxima Nova Extrabold"/>
                <a:cs typeface="Proxima Nova Extrabold"/>
                <a:sym typeface="Proxima Nova Extrabold"/>
              </a:rPr>
              <a:t>03</a:t>
            </a:r>
            <a:endParaRPr sz="1300">
              <a:solidFill>
                <a:schemeClr val="dk2"/>
              </a:solidFill>
              <a:latin typeface="Proxima Nova Extrabold"/>
              <a:ea typeface="Proxima Nova Extrabold"/>
              <a:cs typeface="Proxima Nova Extrabold"/>
              <a:sym typeface="Proxima Nova Extrabold"/>
            </a:endParaRPr>
          </a:p>
        </p:txBody>
      </p:sp>
      <p:sp>
        <p:nvSpPr>
          <p:cNvPr id="117" name="Google Shape;117;p20"/>
          <p:cNvSpPr/>
          <p:nvPr/>
        </p:nvSpPr>
        <p:spPr>
          <a:xfrm>
            <a:off x="5064350" y="4972725"/>
            <a:ext cx="682500" cy="682500"/>
          </a:xfrm>
          <a:prstGeom prst="ellipse">
            <a:avLst/>
          </a:prstGeom>
          <a:solidFill>
            <a:schemeClr val="lt1"/>
          </a:solidFill>
          <a:ln>
            <a:noFill/>
          </a:ln>
          <a:effectLst>
            <a:outerShdw blurRad="114300" rotWithShape="0" algn="ctr">
              <a:schemeClr val="dk1">
                <a:alpha val="31000"/>
              </a:schemeClr>
            </a:outerShdw>
          </a:effectLst>
        </p:spPr>
        <p:txBody>
          <a:bodyPr anchorCtr="0" anchor="ctr" bIns="45700" lIns="91425" spcFirstLastPara="1" rIns="91425" wrap="square" tIns="45700">
            <a:noAutofit/>
          </a:bodyPr>
          <a:lstStyle/>
          <a:p>
            <a:pPr indent="0" lvl="0" marL="0" rtl="0" algn="ctr">
              <a:spcBef>
                <a:spcPts val="0"/>
              </a:spcBef>
              <a:spcAft>
                <a:spcPts val="0"/>
              </a:spcAft>
              <a:buSzPts val="1500"/>
              <a:buNone/>
            </a:pPr>
            <a:r>
              <a:rPr lang="en-US" sz="1900">
                <a:solidFill>
                  <a:schemeClr val="dk2"/>
                </a:solidFill>
                <a:latin typeface="Proxima Nova Extrabold"/>
                <a:ea typeface="Proxima Nova Extrabold"/>
                <a:cs typeface="Proxima Nova Extrabold"/>
                <a:sym typeface="Proxima Nova Extrabold"/>
              </a:rPr>
              <a:t>04</a:t>
            </a:r>
            <a:endParaRPr sz="1300">
              <a:solidFill>
                <a:schemeClr val="dk2"/>
              </a:solidFill>
              <a:latin typeface="Proxima Nova Extrabold"/>
              <a:ea typeface="Proxima Nova Extrabold"/>
              <a:cs typeface="Proxima Nova Extrabold"/>
              <a:sym typeface="Proxima Nova Extrabold"/>
            </a:endParaRPr>
          </a:p>
        </p:txBody>
      </p:sp>
      <p:sp>
        <p:nvSpPr>
          <p:cNvPr id="118" name="Google Shape;118;p20"/>
          <p:cNvSpPr txBox="1"/>
          <p:nvPr>
            <p:ph type="title"/>
          </p:nvPr>
        </p:nvSpPr>
        <p:spPr>
          <a:xfrm>
            <a:off x="267900" y="1741400"/>
            <a:ext cx="4796400" cy="3375300"/>
          </a:xfrm>
          <a:prstGeom prst="rect">
            <a:avLst/>
          </a:prstGeom>
        </p:spPr>
        <p:txBody>
          <a:bodyPr anchorCtr="0" anchor="ctr" bIns="121900" lIns="121900" spcFirstLastPara="1" rIns="121900" wrap="square" tIns="121900">
            <a:normAutofit/>
          </a:bodyPr>
          <a:lstStyle>
            <a:lvl1pPr indent="0" lvl="0" marL="0" marR="0" rtl="0" algn="ctr">
              <a:lnSpc>
                <a:spcPct val="85000"/>
              </a:lnSpc>
              <a:spcBef>
                <a:spcPts val="0"/>
              </a:spcBef>
              <a:spcAft>
                <a:spcPts val="0"/>
              </a:spcAft>
              <a:buClr>
                <a:schemeClr val="lt1"/>
              </a:buClr>
              <a:buSzPts val="4000"/>
              <a:buFont typeface="Proxima Nova"/>
              <a:buNone/>
              <a:defRPr b="1" sz="4300">
                <a:solidFill>
                  <a:schemeClr val="lt1"/>
                </a:solidFill>
                <a:latin typeface="Proxima Nova"/>
                <a:ea typeface="Proxima Nova"/>
                <a:cs typeface="Proxima Nova"/>
                <a:sym typeface="Proxima Nova"/>
              </a:defRPr>
            </a:lvl1pPr>
            <a:lvl2pPr lvl="1" rtl="0">
              <a:spcBef>
                <a:spcPts val="0"/>
              </a:spcBef>
              <a:spcAft>
                <a:spcPts val="0"/>
              </a:spcAft>
              <a:buSzPts val="3700"/>
              <a:buFont typeface="Proxima Nova"/>
              <a:buNone/>
              <a:defRPr b="1">
                <a:latin typeface="Proxima Nova"/>
                <a:ea typeface="Proxima Nova"/>
                <a:cs typeface="Proxima Nova"/>
                <a:sym typeface="Proxima Nova"/>
              </a:defRPr>
            </a:lvl2pPr>
            <a:lvl3pPr lvl="2" rtl="0">
              <a:spcBef>
                <a:spcPts val="0"/>
              </a:spcBef>
              <a:spcAft>
                <a:spcPts val="0"/>
              </a:spcAft>
              <a:buSzPts val="3700"/>
              <a:buFont typeface="Proxima Nova"/>
              <a:buNone/>
              <a:defRPr b="1">
                <a:latin typeface="Proxima Nova"/>
                <a:ea typeface="Proxima Nova"/>
                <a:cs typeface="Proxima Nova"/>
                <a:sym typeface="Proxima Nova"/>
              </a:defRPr>
            </a:lvl3pPr>
            <a:lvl4pPr lvl="3" rtl="0">
              <a:spcBef>
                <a:spcPts val="0"/>
              </a:spcBef>
              <a:spcAft>
                <a:spcPts val="0"/>
              </a:spcAft>
              <a:buSzPts val="3700"/>
              <a:buFont typeface="Proxima Nova"/>
              <a:buNone/>
              <a:defRPr b="1">
                <a:latin typeface="Proxima Nova"/>
                <a:ea typeface="Proxima Nova"/>
                <a:cs typeface="Proxima Nova"/>
                <a:sym typeface="Proxima Nova"/>
              </a:defRPr>
            </a:lvl4pPr>
            <a:lvl5pPr lvl="4" rtl="0">
              <a:spcBef>
                <a:spcPts val="0"/>
              </a:spcBef>
              <a:spcAft>
                <a:spcPts val="0"/>
              </a:spcAft>
              <a:buSzPts val="3700"/>
              <a:buFont typeface="Proxima Nova"/>
              <a:buNone/>
              <a:defRPr b="1">
                <a:latin typeface="Proxima Nova"/>
                <a:ea typeface="Proxima Nova"/>
                <a:cs typeface="Proxima Nova"/>
                <a:sym typeface="Proxima Nova"/>
              </a:defRPr>
            </a:lvl5pPr>
            <a:lvl6pPr lvl="5" rtl="0">
              <a:spcBef>
                <a:spcPts val="0"/>
              </a:spcBef>
              <a:spcAft>
                <a:spcPts val="0"/>
              </a:spcAft>
              <a:buSzPts val="3700"/>
              <a:buFont typeface="Proxima Nova"/>
              <a:buNone/>
              <a:defRPr b="1">
                <a:latin typeface="Proxima Nova"/>
                <a:ea typeface="Proxima Nova"/>
                <a:cs typeface="Proxima Nova"/>
                <a:sym typeface="Proxima Nova"/>
              </a:defRPr>
            </a:lvl6pPr>
            <a:lvl7pPr lvl="6" rtl="0">
              <a:spcBef>
                <a:spcPts val="0"/>
              </a:spcBef>
              <a:spcAft>
                <a:spcPts val="0"/>
              </a:spcAft>
              <a:buSzPts val="3700"/>
              <a:buFont typeface="Proxima Nova"/>
              <a:buNone/>
              <a:defRPr b="1">
                <a:latin typeface="Proxima Nova"/>
                <a:ea typeface="Proxima Nova"/>
                <a:cs typeface="Proxima Nova"/>
                <a:sym typeface="Proxima Nova"/>
              </a:defRPr>
            </a:lvl7pPr>
            <a:lvl8pPr lvl="7" rtl="0">
              <a:spcBef>
                <a:spcPts val="0"/>
              </a:spcBef>
              <a:spcAft>
                <a:spcPts val="0"/>
              </a:spcAft>
              <a:buSzPts val="3700"/>
              <a:buFont typeface="Proxima Nova"/>
              <a:buNone/>
              <a:defRPr b="1">
                <a:latin typeface="Proxima Nova"/>
                <a:ea typeface="Proxima Nova"/>
                <a:cs typeface="Proxima Nova"/>
                <a:sym typeface="Proxima Nova"/>
              </a:defRPr>
            </a:lvl8pPr>
            <a:lvl9pPr lvl="8" rtl="0">
              <a:spcBef>
                <a:spcPts val="0"/>
              </a:spcBef>
              <a:spcAft>
                <a:spcPts val="0"/>
              </a:spcAft>
              <a:buSzPts val="3700"/>
              <a:buFont typeface="Proxima Nova"/>
              <a:buNone/>
              <a:defRPr b="1">
                <a:latin typeface="Proxima Nova"/>
                <a:ea typeface="Proxima Nova"/>
                <a:cs typeface="Proxima Nova"/>
                <a:sym typeface="Proxima Nova"/>
              </a:defRPr>
            </a:lvl9pPr>
          </a:lstStyle>
          <a:p/>
        </p:txBody>
      </p:sp>
      <p:sp>
        <p:nvSpPr>
          <p:cNvPr id="119" name="Google Shape;119;p20"/>
          <p:cNvSpPr txBox="1"/>
          <p:nvPr>
            <p:ph idx="2" type="title"/>
          </p:nvPr>
        </p:nvSpPr>
        <p:spPr>
          <a:xfrm>
            <a:off x="5953333" y="1203233"/>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sz="2000">
                <a:solidFill>
                  <a:schemeClr val="dk1"/>
                </a:solidFill>
              </a:defRPr>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
        <p:nvSpPr>
          <p:cNvPr id="120" name="Google Shape;120;p20"/>
          <p:cNvSpPr txBox="1"/>
          <p:nvPr>
            <p:ph idx="3" type="title"/>
          </p:nvPr>
        </p:nvSpPr>
        <p:spPr>
          <a:xfrm>
            <a:off x="5953333" y="2459733"/>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sz="2000">
                <a:solidFill>
                  <a:schemeClr val="dk1"/>
                </a:solidFill>
              </a:defRPr>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
        <p:nvSpPr>
          <p:cNvPr id="121" name="Google Shape;121;p20"/>
          <p:cNvSpPr txBox="1"/>
          <p:nvPr>
            <p:ph idx="4" type="title"/>
          </p:nvPr>
        </p:nvSpPr>
        <p:spPr>
          <a:xfrm>
            <a:off x="5953333" y="3716233"/>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sz="2000">
                <a:solidFill>
                  <a:schemeClr val="dk1"/>
                </a:solidFill>
              </a:defRPr>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
        <p:nvSpPr>
          <p:cNvPr id="122" name="Google Shape;122;p20"/>
          <p:cNvSpPr txBox="1"/>
          <p:nvPr>
            <p:ph idx="5" type="title"/>
          </p:nvPr>
        </p:nvSpPr>
        <p:spPr>
          <a:xfrm>
            <a:off x="5953333" y="4972733"/>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sz="2000">
                <a:solidFill>
                  <a:schemeClr val="dk1"/>
                </a:solidFill>
              </a:defRPr>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
        <p:nvSpPr>
          <p:cNvPr id="123" name="Google Shape;123;p20"/>
          <p:cNvSpPr txBox="1"/>
          <p:nvPr/>
        </p:nvSpPr>
        <p:spPr>
          <a:xfrm>
            <a:off x="0" y="0"/>
            <a:ext cx="3999900" cy="5048700"/>
          </a:xfrm>
          <a:prstGeom prst="rect">
            <a:avLst/>
          </a:prstGeom>
          <a:noFill/>
          <a:ln>
            <a:noFill/>
          </a:ln>
        </p:spPr>
        <p:txBody>
          <a:bodyPr anchorCtr="0" anchor="ctr" bIns="121900" lIns="121900" spcFirstLastPara="1" rIns="121900" wrap="square" tIns="121900">
            <a:spAutoFit/>
          </a:bodyPr>
          <a:lstStyle/>
          <a:p>
            <a:pPr indent="0" lvl="0" marL="0" rtl="0" algn="l">
              <a:spcBef>
                <a:spcPts val="0"/>
              </a:spcBef>
              <a:spcAft>
                <a:spcPts val="0"/>
              </a:spcAft>
              <a:buNone/>
            </a:pPr>
            <a:r>
              <a:t/>
            </a:r>
            <a:endParaRPr sz="1600">
              <a:solidFill>
                <a:schemeClr val="dk1"/>
              </a:solidFill>
              <a:latin typeface="Proxima Nova"/>
              <a:ea typeface="Proxima Nova"/>
              <a:cs typeface="Proxima Nova"/>
              <a:sym typeface="Proxima Nova"/>
            </a:endParaRPr>
          </a:p>
          <a:p>
            <a:pPr indent="0" lvl="1"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a:p>
            <a:pPr indent="0" lvl="2"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a:p>
            <a:pPr indent="0" lvl="3"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a:p>
            <a:pPr indent="0" lvl="4"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a:p>
            <a:pPr indent="0" lvl="5"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a:p>
            <a:pPr indent="0" lvl="6"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a:p>
            <a:pPr indent="0" lvl="7"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a:p>
            <a:pPr indent="0" lvl="8" marL="0" rtl="0" algn="ctr">
              <a:spcBef>
                <a:spcPts val="0"/>
              </a:spcBef>
              <a:spcAft>
                <a:spcPts val="0"/>
              </a:spcAft>
              <a:buClr>
                <a:schemeClr val="dk1"/>
              </a:buClr>
              <a:buSzPts val="3700"/>
              <a:buFont typeface="Proxima Nova"/>
              <a:buNone/>
            </a:pPr>
            <a:r>
              <a:t/>
            </a:r>
            <a:endParaRPr sz="3700">
              <a:solidFill>
                <a:schemeClr val="dk1"/>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Agenda">
  <p:cSld name="CUSTOM_4">
    <p:spTree>
      <p:nvGrpSpPr>
        <p:cNvPr id="124" name="Shape 124"/>
        <p:cNvGrpSpPr/>
        <p:nvPr/>
      </p:nvGrpSpPr>
      <p:grpSpPr>
        <a:xfrm>
          <a:off x="0" y="0"/>
          <a:ext cx="0" cy="0"/>
          <a:chOff x="0" y="0"/>
          <a:chExt cx="0" cy="0"/>
        </a:xfrm>
      </p:grpSpPr>
      <p:sp>
        <p:nvSpPr>
          <p:cNvPr id="125" name="Google Shape;125;p21"/>
          <p:cNvSpPr txBox="1"/>
          <p:nvPr/>
        </p:nvSpPr>
        <p:spPr>
          <a:xfrm>
            <a:off x="955900" y="2493467"/>
            <a:ext cx="488400" cy="3477300"/>
          </a:xfrm>
          <a:prstGeom prst="rect">
            <a:avLst/>
          </a:prstGeom>
          <a:noFill/>
          <a:ln>
            <a:noFill/>
          </a:ln>
        </p:spPr>
        <p:txBody>
          <a:bodyPr anchorCtr="0" anchor="t" bIns="121900" lIns="121900" spcFirstLastPara="1" rIns="121900" wrap="square" tIns="121900">
            <a:noAutofit/>
          </a:bodyPr>
          <a:lstStyle/>
          <a:p>
            <a:pPr indent="-685800" lvl="0" marL="609600" rtl="0" algn="l">
              <a:lnSpc>
                <a:spcPct val="200000"/>
              </a:lnSpc>
              <a:spcBef>
                <a:spcPts val="0"/>
              </a:spcBef>
              <a:spcAft>
                <a:spcPts val="0"/>
              </a:spcAft>
              <a:buClr>
                <a:schemeClr val="dk2"/>
              </a:buClr>
              <a:buSzPts val="2400"/>
              <a:buFont typeface="Proxima Nova"/>
              <a:buAutoNum type="arabicPlain"/>
            </a:pPr>
            <a:r>
              <a:t/>
            </a:r>
            <a:endParaRPr sz="2400">
              <a:solidFill>
                <a:schemeClr val="dk1"/>
              </a:solidFill>
              <a:latin typeface="Proxima Nova"/>
              <a:ea typeface="Proxima Nova"/>
              <a:cs typeface="Proxima Nova"/>
              <a:sym typeface="Proxima Nova"/>
            </a:endParaRPr>
          </a:p>
          <a:p>
            <a:pPr indent="-685800" lvl="0" marL="609600" rtl="0" algn="l">
              <a:lnSpc>
                <a:spcPct val="200000"/>
              </a:lnSpc>
              <a:spcBef>
                <a:spcPts val="0"/>
              </a:spcBef>
              <a:spcAft>
                <a:spcPts val="0"/>
              </a:spcAft>
              <a:buClr>
                <a:schemeClr val="dk2"/>
              </a:buClr>
              <a:buSzPts val="2400"/>
              <a:buFont typeface="Proxima Nova"/>
              <a:buAutoNum type="arabicPlain"/>
            </a:pPr>
            <a:r>
              <a:t/>
            </a:r>
            <a:endParaRPr sz="2400">
              <a:solidFill>
                <a:schemeClr val="dk1"/>
              </a:solidFill>
              <a:latin typeface="Proxima Nova"/>
              <a:ea typeface="Proxima Nova"/>
              <a:cs typeface="Proxima Nova"/>
              <a:sym typeface="Proxima Nova"/>
            </a:endParaRPr>
          </a:p>
          <a:p>
            <a:pPr indent="-685800" lvl="0" marL="609600" rtl="0" algn="l">
              <a:lnSpc>
                <a:spcPct val="200000"/>
              </a:lnSpc>
              <a:spcBef>
                <a:spcPts val="0"/>
              </a:spcBef>
              <a:spcAft>
                <a:spcPts val="0"/>
              </a:spcAft>
              <a:buClr>
                <a:schemeClr val="dk2"/>
              </a:buClr>
              <a:buSzPts val="2400"/>
              <a:buFont typeface="Proxima Nova"/>
              <a:buAutoNum type="arabicPlain"/>
            </a:pPr>
            <a:r>
              <a:t/>
            </a:r>
            <a:endParaRPr sz="2400">
              <a:solidFill>
                <a:schemeClr val="dk1"/>
              </a:solidFill>
              <a:latin typeface="Proxima Nova"/>
              <a:ea typeface="Proxima Nova"/>
              <a:cs typeface="Proxima Nova"/>
              <a:sym typeface="Proxima Nova"/>
            </a:endParaRPr>
          </a:p>
          <a:p>
            <a:pPr indent="-685800" lvl="0" marL="609600" rtl="0" algn="l">
              <a:lnSpc>
                <a:spcPct val="200000"/>
              </a:lnSpc>
              <a:spcBef>
                <a:spcPts val="0"/>
              </a:spcBef>
              <a:spcAft>
                <a:spcPts val="0"/>
              </a:spcAft>
              <a:buClr>
                <a:schemeClr val="dk2"/>
              </a:buClr>
              <a:buSzPts val="2400"/>
              <a:buFont typeface="Proxima Nova"/>
              <a:buAutoNum type="arabicPlain"/>
            </a:pPr>
            <a:r>
              <a:t/>
            </a:r>
            <a:endParaRPr sz="2400">
              <a:solidFill>
                <a:schemeClr val="dk1"/>
              </a:solidFill>
              <a:latin typeface="Proxima Nova"/>
              <a:ea typeface="Proxima Nova"/>
              <a:cs typeface="Proxima Nova"/>
              <a:sym typeface="Proxima Nova"/>
            </a:endParaRPr>
          </a:p>
          <a:p>
            <a:pPr indent="0" lvl="0" marL="609600" rtl="0" algn="l">
              <a:lnSpc>
                <a:spcPct val="200000"/>
              </a:lnSpc>
              <a:spcBef>
                <a:spcPts val="1300"/>
              </a:spcBef>
              <a:spcAft>
                <a:spcPts val="1300"/>
              </a:spcAft>
              <a:buNone/>
            </a:pPr>
            <a:r>
              <a:t/>
            </a:r>
            <a:endParaRPr sz="2400">
              <a:solidFill>
                <a:schemeClr val="dk1"/>
              </a:solidFill>
              <a:latin typeface="Proxima Nova"/>
              <a:ea typeface="Proxima Nova"/>
              <a:cs typeface="Proxima Nova"/>
              <a:sym typeface="Proxima Nova"/>
            </a:endParaRPr>
          </a:p>
        </p:txBody>
      </p:sp>
      <p:sp>
        <p:nvSpPr>
          <p:cNvPr id="126" name="Google Shape;126;p21"/>
          <p:cNvSpPr txBox="1"/>
          <p:nvPr>
            <p:ph type="title"/>
          </p:nvPr>
        </p:nvSpPr>
        <p:spPr>
          <a:xfrm>
            <a:off x="882033" y="1424240"/>
            <a:ext cx="92913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27" name="Google Shape;127;p21"/>
          <p:cNvSpPr txBox="1"/>
          <p:nvPr>
            <p:ph idx="2" type="title"/>
          </p:nvPr>
        </p:nvSpPr>
        <p:spPr>
          <a:xfrm>
            <a:off x="882033" y="980733"/>
            <a:ext cx="9291300" cy="4437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b="1" sz="1600">
                <a:solidFill>
                  <a:schemeClr val="dk2"/>
                </a:solidFill>
                <a:latin typeface="Proxima Nova"/>
                <a:ea typeface="Proxima Nova"/>
                <a:cs typeface="Proxima Nova"/>
                <a:sym typeface="Proxima Nova"/>
              </a:defRPr>
            </a:lvl1pPr>
            <a:lvl2pPr indent="-234950" lvl="1"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9pPr>
          </a:lstStyle>
          <a:p/>
        </p:txBody>
      </p:sp>
      <p:sp>
        <p:nvSpPr>
          <p:cNvPr id="128" name="Google Shape;128;p21"/>
          <p:cNvSpPr txBox="1"/>
          <p:nvPr>
            <p:ph idx="3" type="title"/>
          </p:nvPr>
        </p:nvSpPr>
        <p:spPr>
          <a:xfrm>
            <a:off x="1561200" y="2408540"/>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b="0" sz="2400"/>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
        <p:nvSpPr>
          <p:cNvPr id="129" name="Google Shape;129;p21"/>
          <p:cNvSpPr txBox="1"/>
          <p:nvPr>
            <p:ph idx="4" type="title"/>
          </p:nvPr>
        </p:nvSpPr>
        <p:spPr>
          <a:xfrm>
            <a:off x="1561200" y="3154317"/>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b="0" sz="2400"/>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
        <p:nvSpPr>
          <p:cNvPr id="130" name="Google Shape;130;p21"/>
          <p:cNvSpPr txBox="1"/>
          <p:nvPr>
            <p:ph idx="5" type="title"/>
          </p:nvPr>
        </p:nvSpPr>
        <p:spPr>
          <a:xfrm>
            <a:off x="1561200" y="4645873"/>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b="0" sz="2400"/>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
        <p:nvSpPr>
          <p:cNvPr id="131" name="Google Shape;131;p21"/>
          <p:cNvSpPr txBox="1"/>
          <p:nvPr>
            <p:ph idx="6" type="title"/>
          </p:nvPr>
        </p:nvSpPr>
        <p:spPr>
          <a:xfrm>
            <a:off x="1561200" y="3900095"/>
            <a:ext cx="5244300" cy="682500"/>
          </a:xfrm>
          <a:prstGeom prst="rect">
            <a:avLst/>
          </a:prstGeom>
        </p:spPr>
        <p:txBody>
          <a:bodyPr anchorCtr="0" anchor="ctr" bIns="121900" lIns="121900" spcFirstLastPara="1" rIns="121900" wrap="square" tIns="121900">
            <a:normAutofit/>
          </a:bodyPr>
          <a:lstStyle>
            <a:lvl1pPr indent="0" lvl="0" marL="0" marR="0" rtl="0" algn="l">
              <a:lnSpc>
                <a:spcPct val="95000"/>
              </a:lnSpc>
              <a:spcBef>
                <a:spcPts val="1100"/>
              </a:spcBef>
              <a:spcAft>
                <a:spcPts val="0"/>
              </a:spcAft>
              <a:buNone/>
              <a:defRPr b="0" sz="2400"/>
            </a:lvl1pPr>
            <a:lvl2pPr lvl="1"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2pPr>
            <a:lvl3pPr lvl="2"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3pPr>
            <a:lvl4pPr lvl="3"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4pPr>
            <a:lvl5pPr lvl="4"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5pPr>
            <a:lvl6pPr lvl="5"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6pPr>
            <a:lvl7pPr lvl="6"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7pPr>
            <a:lvl8pPr lvl="7"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8pPr>
            <a:lvl9pPr lvl="8" rtl="0">
              <a:lnSpc>
                <a:spcPct val="95000"/>
              </a:lnSpc>
              <a:spcBef>
                <a:spcPts val="1100"/>
              </a:spcBef>
              <a:spcAft>
                <a:spcPts val="0"/>
              </a:spcAft>
              <a:buClr>
                <a:schemeClr val="dk1"/>
              </a:buClr>
              <a:buSzPts val="3700"/>
              <a:buFont typeface="Proxima Nova"/>
              <a:buNone/>
              <a:defRPr b="1">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BLANK_1_3">
    <p:spTree>
      <p:nvGrpSpPr>
        <p:cNvPr id="132" name="Shape 132"/>
        <p:cNvGrpSpPr/>
        <p:nvPr/>
      </p:nvGrpSpPr>
      <p:grpSpPr>
        <a:xfrm>
          <a:off x="0" y="0"/>
          <a:ext cx="0" cy="0"/>
          <a:chOff x="0" y="0"/>
          <a:chExt cx="0" cy="0"/>
        </a:xfrm>
      </p:grpSpPr>
      <p:sp>
        <p:nvSpPr>
          <p:cNvPr id="133" name="Google Shape;133;p22"/>
          <p:cNvSpPr txBox="1"/>
          <p:nvPr>
            <p:ph type="title"/>
          </p:nvPr>
        </p:nvSpPr>
        <p:spPr>
          <a:xfrm>
            <a:off x="806300" y="5878504"/>
            <a:ext cx="9291300" cy="763500"/>
          </a:xfrm>
          <a:prstGeom prst="rect">
            <a:avLst/>
          </a:prstGeom>
        </p:spPr>
        <p:txBody>
          <a:bodyPr anchorCtr="0" anchor="b" bIns="121900" lIns="121900" spcFirstLastPara="1" rIns="121900" wrap="square" tIns="121900">
            <a:normAutofit/>
          </a:bodyPr>
          <a:lstStyle>
            <a:lvl1pPr indent="0" lvl="0" marL="0" marR="0" rtl="0" algn="l">
              <a:lnSpc>
                <a:spcPct val="115000"/>
              </a:lnSpc>
              <a:spcBef>
                <a:spcPts val="0"/>
              </a:spcBef>
              <a:spcAft>
                <a:spcPts val="0"/>
              </a:spcAft>
              <a:buNone/>
              <a:defRPr sz="900" u="sng">
                <a:solidFill>
                  <a:srgbClr val="B7B7B7"/>
                </a:solidFill>
                <a:latin typeface="Proxima Nova"/>
                <a:ea typeface="Proxima Nova"/>
                <a:cs typeface="Proxima Nova"/>
                <a:sym typeface="Proxima Nova"/>
              </a:defRPr>
            </a:lvl1pPr>
            <a:lvl2pPr indent="-234950" lvl="1"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rgbClr val="B7B7B7"/>
              </a:buClr>
              <a:buSzPts val="3700"/>
              <a:buNone/>
              <a:defRPr b="1" sz="3900">
                <a:solidFill>
                  <a:srgbClr val="B7B7B7"/>
                </a:solidFill>
                <a:latin typeface="Proxima Nova"/>
                <a:ea typeface="Proxima Nova"/>
                <a:cs typeface="Proxima Nova"/>
                <a:sym typeface="Proxima Nova"/>
              </a:defRPr>
            </a:lvl9pPr>
          </a:lstStyle>
          <a:p/>
        </p:txBody>
      </p:sp>
      <p:sp>
        <p:nvSpPr>
          <p:cNvPr id="134" name="Google Shape;134;p22"/>
          <p:cNvSpPr txBox="1"/>
          <p:nvPr>
            <p:ph idx="2" type="title"/>
          </p:nvPr>
        </p:nvSpPr>
        <p:spPr>
          <a:xfrm>
            <a:off x="806300" y="688902"/>
            <a:ext cx="92913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35" name="Google Shape;135;p22"/>
          <p:cNvSpPr txBox="1"/>
          <p:nvPr>
            <p:ph idx="1" type="subTitle"/>
          </p:nvPr>
        </p:nvSpPr>
        <p:spPr>
          <a:xfrm>
            <a:off x="806300" y="1472067"/>
            <a:ext cx="9253200" cy="4404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1600">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36" name="Google Shape;136;p22"/>
          <p:cNvSpPr txBox="1"/>
          <p:nvPr>
            <p:ph idx="3" type="subTitle"/>
          </p:nvPr>
        </p:nvSpPr>
        <p:spPr>
          <a:xfrm>
            <a:off x="806300" y="2295233"/>
            <a:ext cx="9253200" cy="440400"/>
          </a:xfrm>
          <a:prstGeom prst="rect">
            <a:avLst/>
          </a:prstGeom>
        </p:spPr>
        <p:txBody>
          <a:bodyPr anchorCtr="0" anchor="t" bIns="121900" lIns="121900" spcFirstLastPara="1" rIns="121900" wrap="square" tIns="121900">
            <a:normAutofit/>
          </a:bodyPr>
          <a:lstStyle>
            <a:lvl1pPr indent="-304800" lvl="0" marL="381000" marR="0" rtl="0" algn="l">
              <a:lnSpc>
                <a:spcPct val="90000"/>
              </a:lnSpc>
              <a:spcBef>
                <a:spcPts val="0"/>
              </a:spcBef>
              <a:spcAft>
                <a:spcPts val="0"/>
              </a:spcAft>
              <a:buSzPts val="1700"/>
              <a:buNone/>
              <a:defRPr sz="1700">
                <a:latin typeface="Proxima Nova"/>
                <a:ea typeface="Proxima Nova"/>
                <a:cs typeface="Proxima Nova"/>
                <a:sym typeface="Proxima Nova"/>
              </a:defRPr>
            </a:lvl1pPr>
            <a:lvl2pPr lvl="1" rtl="0" algn="ctr">
              <a:lnSpc>
                <a:spcPct val="100000"/>
              </a:lnSpc>
              <a:spcBef>
                <a:spcPts val="13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
  <p:cSld name="BLANK_1_1">
    <p:spTree>
      <p:nvGrpSpPr>
        <p:cNvPr id="137" name="Shape 137"/>
        <p:cNvGrpSpPr/>
        <p:nvPr/>
      </p:nvGrpSpPr>
      <p:grpSpPr>
        <a:xfrm>
          <a:off x="0" y="0"/>
          <a:ext cx="0" cy="0"/>
          <a:chOff x="0" y="0"/>
          <a:chExt cx="0" cy="0"/>
        </a:xfrm>
      </p:grpSpPr>
      <p:sp>
        <p:nvSpPr>
          <p:cNvPr id="138" name="Google Shape;138;p23"/>
          <p:cNvSpPr txBox="1"/>
          <p:nvPr>
            <p:ph type="title"/>
          </p:nvPr>
        </p:nvSpPr>
        <p:spPr>
          <a:xfrm>
            <a:off x="806300" y="1221040"/>
            <a:ext cx="92913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39" name="Google Shape;139;p23"/>
          <p:cNvSpPr txBox="1"/>
          <p:nvPr>
            <p:ph idx="2" type="title"/>
          </p:nvPr>
        </p:nvSpPr>
        <p:spPr>
          <a:xfrm>
            <a:off x="806300" y="777533"/>
            <a:ext cx="9291300" cy="4437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b="1" sz="1600">
                <a:solidFill>
                  <a:schemeClr val="dk2"/>
                </a:solidFill>
                <a:latin typeface="Proxima Nova"/>
                <a:ea typeface="Proxima Nova"/>
                <a:cs typeface="Proxima Nova"/>
                <a:sym typeface="Proxima Nova"/>
              </a:defRPr>
            </a:lvl1pPr>
            <a:lvl2pPr indent="-234950" lvl="1"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9pPr>
          </a:lstStyle>
          <a:p/>
        </p:txBody>
      </p:sp>
      <p:sp>
        <p:nvSpPr>
          <p:cNvPr id="140" name="Google Shape;140;p23"/>
          <p:cNvSpPr txBox="1"/>
          <p:nvPr>
            <p:ph idx="1" type="subTitle"/>
          </p:nvPr>
        </p:nvSpPr>
        <p:spPr>
          <a:xfrm>
            <a:off x="806300" y="2295233"/>
            <a:ext cx="9253200" cy="440400"/>
          </a:xfrm>
          <a:prstGeom prst="rect">
            <a:avLst/>
          </a:prstGeom>
        </p:spPr>
        <p:txBody>
          <a:bodyPr anchorCtr="0" anchor="t" bIns="121900" lIns="121900" spcFirstLastPara="1" rIns="121900" wrap="square" tIns="121900">
            <a:normAutofit/>
          </a:bodyPr>
          <a:lstStyle>
            <a:lvl1pPr indent="-304800" lvl="0" marL="381000" marR="0" rtl="0" algn="l">
              <a:lnSpc>
                <a:spcPct val="90000"/>
              </a:lnSpc>
              <a:spcBef>
                <a:spcPts val="0"/>
              </a:spcBef>
              <a:spcAft>
                <a:spcPts val="0"/>
              </a:spcAft>
              <a:buSzPts val="1700"/>
              <a:buNone/>
              <a:defRPr sz="1700">
                <a:latin typeface="Proxima Nova"/>
                <a:ea typeface="Proxima Nova"/>
                <a:cs typeface="Proxima Nova"/>
                <a:sym typeface="Proxima Nova"/>
              </a:defRPr>
            </a:lvl1pPr>
            <a:lvl2pPr lvl="1" rtl="0" algn="ctr">
              <a:lnSpc>
                <a:spcPct val="100000"/>
              </a:lnSpc>
              <a:spcBef>
                <a:spcPts val="13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p:cSld name="BLANK_1_1_2">
    <p:spTree>
      <p:nvGrpSpPr>
        <p:cNvPr id="141" name="Shape 141"/>
        <p:cNvGrpSpPr/>
        <p:nvPr/>
      </p:nvGrpSpPr>
      <p:grpSpPr>
        <a:xfrm>
          <a:off x="0" y="0"/>
          <a:ext cx="0" cy="0"/>
          <a:chOff x="0" y="0"/>
          <a:chExt cx="0" cy="0"/>
        </a:xfrm>
      </p:grpSpPr>
      <p:sp>
        <p:nvSpPr>
          <p:cNvPr id="142" name="Google Shape;142;p24"/>
          <p:cNvSpPr txBox="1"/>
          <p:nvPr>
            <p:ph type="title"/>
          </p:nvPr>
        </p:nvSpPr>
        <p:spPr>
          <a:xfrm>
            <a:off x="806300" y="881899"/>
            <a:ext cx="9291300" cy="11904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43" name="Google Shape;143;p24"/>
          <p:cNvSpPr/>
          <p:nvPr/>
        </p:nvSpPr>
        <p:spPr>
          <a:xfrm>
            <a:off x="8100167" y="2853133"/>
            <a:ext cx="3297900" cy="3297900"/>
          </a:xfrm>
          <a:prstGeom prst="ellipse">
            <a:avLst/>
          </a:prstGeom>
          <a:solidFill>
            <a:schemeClr val="lt1"/>
          </a:solidFill>
          <a:ln>
            <a:noFill/>
          </a:ln>
          <a:effectLst>
            <a:outerShdw blurRad="355600" sx="102000" rotWithShape="0" algn="ctr" sy="102000">
              <a:schemeClr val="dk1">
                <a:alpha val="9800"/>
              </a:scheme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p:txBody>
      </p:sp>
      <p:sp>
        <p:nvSpPr>
          <p:cNvPr id="144" name="Google Shape;144;p24"/>
          <p:cNvSpPr txBox="1"/>
          <p:nvPr>
            <p:ph idx="1" type="body"/>
          </p:nvPr>
        </p:nvSpPr>
        <p:spPr>
          <a:xfrm>
            <a:off x="806300" y="2337133"/>
            <a:ext cx="6411600" cy="1421700"/>
          </a:xfrm>
          <a:prstGeom prst="rect">
            <a:avLst/>
          </a:prstGeom>
        </p:spPr>
        <p:txBody>
          <a:bodyPr anchorCtr="0" anchor="t" bIns="121900" lIns="121900" spcFirstLastPara="1" rIns="121900" wrap="square" tIns="121900">
            <a:normAutofit/>
          </a:bodyPr>
          <a:lstStyle>
            <a:lvl1pPr indent="-228600" lvl="0" marL="457200" marR="0" rtl="0" algn="l">
              <a:lnSpc>
                <a:spcPct val="100000"/>
              </a:lnSpc>
              <a:spcBef>
                <a:spcPts val="0"/>
              </a:spcBef>
              <a:spcAft>
                <a:spcPts val="0"/>
              </a:spcAft>
              <a:buNone/>
              <a:defRPr sz="2100">
                <a:latin typeface="Proxima Nova"/>
                <a:ea typeface="Proxima Nova"/>
                <a:cs typeface="Proxima Nova"/>
                <a:sym typeface="Proxima Nova"/>
              </a:defRPr>
            </a:lvl1pPr>
            <a:lvl2pPr indent="-349250" lvl="1" marL="914400" rtl="0">
              <a:spcBef>
                <a:spcPts val="110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Up">
  <p:cSld name="BLANK_1_1_1">
    <p:spTree>
      <p:nvGrpSpPr>
        <p:cNvPr id="145" name="Shape 145"/>
        <p:cNvGrpSpPr/>
        <p:nvPr/>
      </p:nvGrpSpPr>
      <p:grpSpPr>
        <a:xfrm>
          <a:off x="0" y="0"/>
          <a:ext cx="0" cy="0"/>
          <a:chOff x="0" y="0"/>
          <a:chExt cx="0" cy="0"/>
        </a:xfrm>
      </p:grpSpPr>
      <p:sp>
        <p:nvSpPr>
          <p:cNvPr id="146" name="Google Shape;146;p25"/>
          <p:cNvSpPr txBox="1"/>
          <p:nvPr>
            <p:ph type="title"/>
          </p:nvPr>
        </p:nvSpPr>
        <p:spPr>
          <a:xfrm>
            <a:off x="806300" y="1164399"/>
            <a:ext cx="92913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47" name="Google Shape;147;p25"/>
          <p:cNvSpPr txBox="1"/>
          <p:nvPr>
            <p:ph idx="2" type="title"/>
          </p:nvPr>
        </p:nvSpPr>
        <p:spPr>
          <a:xfrm>
            <a:off x="806300" y="720892"/>
            <a:ext cx="9291300" cy="4437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b="1" sz="1600">
                <a:solidFill>
                  <a:schemeClr val="dk2"/>
                </a:solidFill>
                <a:latin typeface="Proxima Nova"/>
                <a:ea typeface="Proxima Nova"/>
                <a:cs typeface="Proxima Nova"/>
                <a:sym typeface="Proxima Nova"/>
              </a:defRPr>
            </a:lvl1pPr>
            <a:lvl2pPr indent="-234950" lvl="1"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9pPr>
          </a:lstStyle>
          <a:p/>
        </p:txBody>
      </p:sp>
      <p:sp>
        <p:nvSpPr>
          <p:cNvPr id="148" name="Google Shape;148;p25"/>
          <p:cNvSpPr txBox="1"/>
          <p:nvPr>
            <p:ph idx="3" type="title"/>
          </p:nvPr>
        </p:nvSpPr>
        <p:spPr>
          <a:xfrm>
            <a:off x="806300" y="2051967"/>
            <a:ext cx="9291300" cy="4437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b="0" sz="1600"/>
            </a:lvl1pPr>
            <a:lvl2pPr indent="-234950" lvl="1"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9pPr>
          </a:lstStyle>
          <a:p/>
        </p:txBody>
      </p:sp>
      <p:sp>
        <p:nvSpPr>
          <p:cNvPr id="149" name="Google Shape;149;p25"/>
          <p:cNvSpPr txBox="1"/>
          <p:nvPr>
            <p:ph idx="4" type="title"/>
          </p:nvPr>
        </p:nvSpPr>
        <p:spPr>
          <a:xfrm>
            <a:off x="806300" y="3470895"/>
            <a:ext cx="3326100" cy="4437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1900"/>
            </a:lvl1pPr>
            <a:lvl2pPr indent="-234950" lvl="1"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9pPr>
          </a:lstStyle>
          <a:p/>
        </p:txBody>
      </p:sp>
      <p:sp>
        <p:nvSpPr>
          <p:cNvPr id="150" name="Google Shape;150;p25"/>
          <p:cNvSpPr txBox="1"/>
          <p:nvPr>
            <p:ph idx="1" type="body"/>
          </p:nvPr>
        </p:nvSpPr>
        <p:spPr>
          <a:xfrm>
            <a:off x="806300" y="4181800"/>
            <a:ext cx="2975700" cy="1416000"/>
          </a:xfrm>
          <a:prstGeom prst="rect">
            <a:avLst/>
          </a:prstGeom>
        </p:spPr>
        <p:txBody>
          <a:bodyPr anchorCtr="0" anchor="t" bIns="121900" lIns="121900" spcFirstLastPara="1" rIns="121900" wrap="square" tIns="121900">
            <a:normAutofit/>
          </a:bodyPr>
          <a:lstStyle>
            <a:lvl1pPr indent="-228600" lvl="0" marL="457200" marR="0" rtl="0" algn="l">
              <a:lnSpc>
                <a:spcPct val="100000"/>
              </a:lnSpc>
              <a:spcBef>
                <a:spcPts val="0"/>
              </a:spcBef>
              <a:spcAft>
                <a:spcPts val="0"/>
              </a:spcAft>
              <a:buNone/>
              <a:defRPr sz="13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151" name="Google Shape;151;p25"/>
          <p:cNvSpPr txBox="1"/>
          <p:nvPr>
            <p:ph idx="5" type="title"/>
          </p:nvPr>
        </p:nvSpPr>
        <p:spPr>
          <a:xfrm>
            <a:off x="4433000" y="3470895"/>
            <a:ext cx="3326100" cy="4437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1900"/>
            </a:lvl1pPr>
            <a:lvl2pPr indent="-234950" lvl="1"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9pPr>
          </a:lstStyle>
          <a:p/>
        </p:txBody>
      </p:sp>
      <p:sp>
        <p:nvSpPr>
          <p:cNvPr id="152" name="Google Shape;152;p25"/>
          <p:cNvSpPr txBox="1"/>
          <p:nvPr>
            <p:ph idx="6" type="body"/>
          </p:nvPr>
        </p:nvSpPr>
        <p:spPr>
          <a:xfrm>
            <a:off x="4433000" y="4181800"/>
            <a:ext cx="2975700" cy="1416000"/>
          </a:xfrm>
          <a:prstGeom prst="rect">
            <a:avLst/>
          </a:prstGeom>
        </p:spPr>
        <p:txBody>
          <a:bodyPr anchorCtr="0" anchor="t" bIns="121900" lIns="121900" spcFirstLastPara="1" rIns="121900" wrap="square" tIns="121900">
            <a:normAutofit/>
          </a:bodyPr>
          <a:lstStyle>
            <a:lvl1pPr indent="-228600" lvl="0" marL="457200" marR="0" rtl="0" algn="l">
              <a:lnSpc>
                <a:spcPct val="100000"/>
              </a:lnSpc>
              <a:spcBef>
                <a:spcPts val="0"/>
              </a:spcBef>
              <a:spcAft>
                <a:spcPts val="0"/>
              </a:spcAft>
              <a:buNone/>
              <a:defRPr sz="13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153" name="Google Shape;153;p25"/>
          <p:cNvSpPr txBox="1"/>
          <p:nvPr>
            <p:ph idx="7" type="title"/>
          </p:nvPr>
        </p:nvSpPr>
        <p:spPr>
          <a:xfrm>
            <a:off x="8059700" y="3470895"/>
            <a:ext cx="3326100" cy="4437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1900"/>
            </a:lvl1pPr>
            <a:lvl2pPr indent="-234950" lvl="1"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2pPr>
            <a:lvl3pPr indent="-234950" lvl="2"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3pPr>
            <a:lvl4pPr indent="-234950" lvl="3"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4pPr>
            <a:lvl5pPr indent="-234950" lvl="4"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5pPr>
            <a:lvl6pPr indent="-234950" lvl="5"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6pPr>
            <a:lvl7pPr indent="-234950" lvl="6"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7pPr>
            <a:lvl8pPr indent="-234950" lvl="7"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8pPr>
            <a:lvl9pPr indent="-234950" lvl="8" marL="0" marR="0" rtl="0" algn="l">
              <a:lnSpc>
                <a:spcPct val="85000"/>
              </a:lnSpc>
              <a:spcBef>
                <a:spcPts val="0"/>
              </a:spcBef>
              <a:spcAft>
                <a:spcPts val="0"/>
              </a:spcAft>
              <a:buClr>
                <a:schemeClr val="dk2"/>
              </a:buClr>
              <a:buSzPts val="3700"/>
              <a:buNone/>
              <a:defRPr b="1" sz="3900">
                <a:solidFill>
                  <a:schemeClr val="dk2"/>
                </a:solidFill>
                <a:latin typeface="Proxima Nova"/>
                <a:ea typeface="Proxima Nova"/>
                <a:cs typeface="Proxima Nova"/>
                <a:sym typeface="Proxima Nova"/>
              </a:defRPr>
            </a:lvl9pPr>
          </a:lstStyle>
          <a:p/>
        </p:txBody>
      </p:sp>
      <p:sp>
        <p:nvSpPr>
          <p:cNvPr id="154" name="Google Shape;154;p25"/>
          <p:cNvSpPr txBox="1"/>
          <p:nvPr>
            <p:ph idx="8" type="body"/>
          </p:nvPr>
        </p:nvSpPr>
        <p:spPr>
          <a:xfrm>
            <a:off x="8059700" y="4181800"/>
            <a:ext cx="2975700" cy="1416000"/>
          </a:xfrm>
          <a:prstGeom prst="rect">
            <a:avLst/>
          </a:prstGeom>
        </p:spPr>
        <p:txBody>
          <a:bodyPr anchorCtr="0" anchor="t" bIns="121900" lIns="121900" spcFirstLastPara="1" rIns="121900" wrap="square" tIns="121900">
            <a:normAutofit/>
          </a:bodyPr>
          <a:lstStyle>
            <a:lvl1pPr indent="-228600" lvl="0" marL="457200" marR="0" rtl="0" algn="l">
              <a:lnSpc>
                <a:spcPct val="100000"/>
              </a:lnSpc>
              <a:spcBef>
                <a:spcPts val="0"/>
              </a:spcBef>
              <a:spcAft>
                <a:spcPts val="0"/>
              </a:spcAft>
              <a:buNone/>
              <a:defRPr sz="13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BLANK_1_6">
    <p:spTree>
      <p:nvGrpSpPr>
        <p:cNvPr id="155" name="Shape 155"/>
        <p:cNvGrpSpPr/>
        <p:nvPr/>
      </p:nvGrpSpPr>
      <p:grpSpPr>
        <a:xfrm>
          <a:off x="0" y="0"/>
          <a:ext cx="0" cy="0"/>
          <a:chOff x="0" y="0"/>
          <a:chExt cx="0" cy="0"/>
        </a:xfrm>
      </p:grpSpPr>
      <p:pic>
        <p:nvPicPr>
          <p:cNvPr id="156" name="Google Shape;156;p26"/>
          <p:cNvPicPr preferRelativeResize="0"/>
          <p:nvPr/>
        </p:nvPicPr>
        <p:blipFill>
          <a:blip r:embed="rId2">
            <a:alphaModFix/>
          </a:blip>
          <a:stretch>
            <a:fillRect/>
          </a:stretch>
        </p:blipFill>
        <p:spPr>
          <a:xfrm>
            <a:off x="11001819" y="6036450"/>
            <a:ext cx="982139" cy="621001"/>
          </a:xfrm>
          <a:prstGeom prst="rect">
            <a:avLst/>
          </a:prstGeom>
          <a:noFill/>
          <a:ln>
            <a:noFill/>
          </a:ln>
        </p:spPr>
      </p:pic>
      <p:sp>
        <p:nvSpPr>
          <p:cNvPr id="157" name="Google Shape;157;p26"/>
          <p:cNvSpPr txBox="1"/>
          <p:nvPr>
            <p:ph type="title"/>
          </p:nvPr>
        </p:nvSpPr>
        <p:spPr>
          <a:xfrm>
            <a:off x="806300" y="688902"/>
            <a:ext cx="92913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58" name="Google Shape;158;p26"/>
          <p:cNvSpPr txBox="1"/>
          <p:nvPr>
            <p:ph idx="1" type="subTitle"/>
          </p:nvPr>
        </p:nvSpPr>
        <p:spPr>
          <a:xfrm>
            <a:off x="806300" y="1472067"/>
            <a:ext cx="9253200" cy="4404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1600">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59" name="Google Shape;159;p26"/>
          <p:cNvSpPr txBox="1"/>
          <p:nvPr>
            <p:ph idx="2" type="subTitle"/>
          </p:nvPr>
        </p:nvSpPr>
        <p:spPr>
          <a:xfrm>
            <a:off x="806300" y="2295233"/>
            <a:ext cx="9253200" cy="440400"/>
          </a:xfrm>
          <a:prstGeom prst="rect">
            <a:avLst/>
          </a:prstGeom>
        </p:spPr>
        <p:txBody>
          <a:bodyPr anchorCtr="0" anchor="t" bIns="121900" lIns="121900" spcFirstLastPara="1" rIns="121900" wrap="square" tIns="121900">
            <a:normAutofit/>
          </a:bodyPr>
          <a:lstStyle>
            <a:lvl1pPr indent="-304800" lvl="0" marL="381000" marR="0" rtl="0" algn="l">
              <a:lnSpc>
                <a:spcPct val="90000"/>
              </a:lnSpc>
              <a:spcBef>
                <a:spcPts val="0"/>
              </a:spcBef>
              <a:spcAft>
                <a:spcPts val="0"/>
              </a:spcAft>
              <a:buSzPts val="1700"/>
              <a:buNone/>
              <a:defRPr sz="1700">
                <a:latin typeface="Proxima Nova"/>
                <a:ea typeface="Proxima Nova"/>
                <a:cs typeface="Proxima Nova"/>
                <a:sym typeface="Proxima Nova"/>
              </a:defRPr>
            </a:lvl1pPr>
            <a:lvl2pPr lvl="1" rtl="0" algn="ctr">
              <a:lnSpc>
                <a:spcPct val="100000"/>
              </a:lnSpc>
              <a:spcBef>
                <a:spcPts val="13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sh Background Right">
  <p:cSld name="BLANK_1_2">
    <p:spTree>
      <p:nvGrpSpPr>
        <p:cNvPr id="160" name="Shape 160"/>
        <p:cNvGrpSpPr/>
        <p:nvPr/>
      </p:nvGrpSpPr>
      <p:grpSpPr>
        <a:xfrm>
          <a:off x="0" y="0"/>
          <a:ext cx="0" cy="0"/>
          <a:chOff x="0" y="0"/>
          <a:chExt cx="0" cy="0"/>
        </a:xfrm>
      </p:grpSpPr>
      <p:sp>
        <p:nvSpPr>
          <p:cNvPr id="161" name="Google Shape;161;p27"/>
          <p:cNvSpPr/>
          <p:nvPr/>
        </p:nvSpPr>
        <p:spPr>
          <a:xfrm>
            <a:off x="6390733" y="-14733"/>
            <a:ext cx="5830554" cy="6890961"/>
          </a:xfrm>
          <a:custGeom>
            <a:rect b="b" l="l" r="r" t="t"/>
            <a:pathLst>
              <a:path extrusionOk="0" h="206734" w="174921">
                <a:moveTo>
                  <a:pt x="34416" y="442"/>
                </a:moveTo>
                <a:lnTo>
                  <a:pt x="174480" y="0"/>
                </a:lnTo>
                <a:lnTo>
                  <a:pt x="174921" y="206734"/>
                </a:lnTo>
                <a:lnTo>
                  <a:pt x="0" y="206187"/>
                </a:lnTo>
                <a:close/>
              </a:path>
            </a:pathLst>
          </a:custGeom>
          <a:solidFill>
            <a:schemeClr val="lt2"/>
          </a:solidFill>
          <a:ln>
            <a:noFill/>
          </a:ln>
        </p:spPr>
      </p:sp>
      <p:sp>
        <p:nvSpPr>
          <p:cNvPr id="162" name="Google Shape;162;p27"/>
          <p:cNvSpPr txBox="1"/>
          <p:nvPr>
            <p:ph type="title"/>
          </p:nvPr>
        </p:nvSpPr>
        <p:spPr>
          <a:xfrm>
            <a:off x="664700" y="688900"/>
            <a:ext cx="66987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63" name="Google Shape;163;p27"/>
          <p:cNvSpPr txBox="1"/>
          <p:nvPr>
            <p:ph idx="1" type="subTitle"/>
          </p:nvPr>
        </p:nvSpPr>
        <p:spPr>
          <a:xfrm>
            <a:off x="664700" y="1472067"/>
            <a:ext cx="9253200" cy="4404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1600">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64" name="Google Shape;164;p27"/>
          <p:cNvSpPr txBox="1"/>
          <p:nvPr>
            <p:ph idx="2" type="subTitle"/>
          </p:nvPr>
        </p:nvSpPr>
        <p:spPr>
          <a:xfrm>
            <a:off x="664700" y="2295233"/>
            <a:ext cx="9253200" cy="440400"/>
          </a:xfrm>
          <a:prstGeom prst="rect">
            <a:avLst/>
          </a:prstGeom>
        </p:spPr>
        <p:txBody>
          <a:bodyPr anchorCtr="0" anchor="t" bIns="121900" lIns="121900" spcFirstLastPara="1" rIns="121900" wrap="square" tIns="121900">
            <a:normAutofit/>
          </a:bodyPr>
          <a:lstStyle>
            <a:lvl1pPr indent="-304800" lvl="0" marL="381000" marR="0" rtl="0" algn="l">
              <a:lnSpc>
                <a:spcPct val="90000"/>
              </a:lnSpc>
              <a:spcBef>
                <a:spcPts val="0"/>
              </a:spcBef>
              <a:spcAft>
                <a:spcPts val="0"/>
              </a:spcAft>
              <a:buSzPts val="1700"/>
              <a:buNone/>
              <a:defRPr sz="1700">
                <a:latin typeface="Proxima Nova"/>
                <a:ea typeface="Proxima Nova"/>
                <a:cs typeface="Proxima Nova"/>
                <a:sym typeface="Proxima Nova"/>
              </a:defRPr>
            </a:lvl1pPr>
            <a:lvl2pPr lvl="1" rtl="0" algn="ctr">
              <a:lnSpc>
                <a:spcPct val="100000"/>
              </a:lnSpc>
              <a:spcBef>
                <a:spcPts val="130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 Slide">
  <p:cSld name="CUSTOM_5">
    <p:spTree>
      <p:nvGrpSpPr>
        <p:cNvPr id="167" name="Shape 167"/>
        <p:cNvGrpSpPr/>
        <p:nvPr/>
      </p:nvGrpSpPr>
      <p:grpSpPr>
        <a:xfrm>
          <a:off x="0" y="0"/>
          <a:ext cx="0" cy="0"/>
          <a:chOff x="0" y="0"/>
          <a:chExt cx="0" cy="0"/>
        </a:xfrm>
      </p:grpSpPr>
      <p:sp>
        <p:nvSpPr>
          <p:cNvPr id="168" name="Google Shape;168;p29"/>
          <p:cNvSpPr/>
          <p:nvPr/>
        </p:nvSpPr>
        <p:spPr>
          <a:xfrm>
            <a:off x="7369767" y="-30333"/>
            <a:ext cx="4822113" cy="6945026"/>
          </a:xfrm>
          <a:custGeom>
            <a:rect b="b" l="l" r="r" t="t"/>
            <a:pathLst>
              <a:path extrusionOk="0" h="208356" w="144667">
                <a:moveTo>
                  <a:pt x="36394" y="0"/>
                </a:moveTo>
                <a:lnTo>
                  <a:pt x="144667" y="0"/>
                </a:lnTo>
                <a:lnTo>
                  <a:pt x="144667" y="208356"/>
                </a:lnTo>
                <a:lnTo>
                  <a:pt x="0" y="208356"/>
                </a:lnTo>
                <a:close/>
              </a:path>
            </a:pathLst>
          </a:custGeom>
          <a:solidFill>
            <a:schemeClr val="lt2"/>
          </a:solidFill>
          <a:ln>
            <a:noFill/>
          </a:ln>
        </p:spPr>
      </p:sp>
      <p:sp>
        <p:nvSpPr>
          <p:cNvPr id="169" name="Google Shape;169;p29"/>
          <p:cNvSpPr/>
          <p:nvPr>
            <p:ph idx="2" type="pic"/>
          </p:nvPr>
        </p:nvSpPr>
        <p:spPr>
          <a:xfrm>
            <a:off x="6968743" y="1943200"/>
            <a:ext cx="3903900" cy="3898800"/>
          </a:xfrm>
          <a:prstGeom prst="ellipse">
            <a:avLst/>
          </a:prstGeom>
          <a:solidFill>
            <a:schemeClr val="lt2"/>
          </a:solidFill>
          <a:ln>
            <a:noFill/>
          </a:ln>
          <a:effectLst>
            <a:outerShdw blurRad="254000" rotWithShape="0" algn="ctr" dir="8100000" dist="38100">
              <a:schemeClr val="dk1">
                <a:alpha val="20000"/>
              </a:schemeClr>
            </a:outerShdw>
          </a:effectLst>
        </p:spPr>
      </p:sp>
      <p:sp>
        <p:nvSpPr>
          <p:cNvPr id="170" name="Google Shape;170;p29"/>
          <p:cNvSpPr txBox="1"/>
          <p:nvPr>
            <p:ph type="title"/>
          </p:nvPr>
        </p:nvSpPr>
        <p:spPr>
          <a:xfrm>
            <a:off x="664700" y="688900"/>
            <a:ext cx="6698700" cy="763500"/>
          </a:xfrm>
          <a:prstGeom prst="rect">
            <a:avLst/>
          </a:prstGeom>
        </p:spPr>
        <p:txBody>
          <a:bodyPr anchorCtr="0" anchor="t" bIns="121900" lIns="121900" spcFirstLastPara="1" rIns="121900" wrap="square" tIns="121900">
            <a:normAutofit/>
          </a:bodyPr>
          <a:lstStyle>
            <a:lvl1pPr indent="-234950" lvl="0" marL="0" marR="0" rtl="0" algn="l">
              <a:lnSpc>
                <a:spcPct val="85000"/>
              </a:lnSpc>
              <a:spcBef>
                <a:spcPts val="0"/>
              </a:spcBef>
              <a:spcAft>
                <a:spcPts val="0"/>
              </a:spcAft>
              <a:buSzPts val="3700"/>
              <a:buNone/>
              <a:defRPr b="1" sz="3900">
                <a:latin typeface="Proxima Nova"/>
                <a:ea typeface="Proxima Nova"/>
                <a:cs typeface="Proxima Nova"/>
                <a:sym typeface="Proxima Nova"/>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71" name="Google Shape;171;p29"/>
          <p:cNvSpPr txBox="1"/>
          <p:nvPr>
            <p:ph idx="1" type="body"/>
          </p:nvPr>
        </p:nvSpPr>
        <p:spPr>
          <a:xfrm>
            <a:off x="722182" y="2041575"/>
            <a:ext cx="4191600" cy="2166300"/>
          </a:xfrm>
          <a:prstGeom prst="rect">
            <a:avLst/>
          </a:prstGeom>
        </p:spPr>
        <p:txBody>
          <a:bodyPr anchorCtr="0" anchor="t" bIns="121900" lIns="121900" spcFirstLastPara="1" rIns="121900" wrap="square" tIns="121900">
            <a:normAutofit/>
          </a:bodyPr>
          <a:lstStyle>
            <a:lvl1pPr indent="-355600" lvl="0" marL="457200" rtl="0">
              <a:spcBef>
                <a:spcPts val="0"/>
              </a:spcBef>
              <a:spcAft>
                <a:spcPts val="0"/>
              </a:spcAft>
              <a:buClr>
                <a:schemeClr val="dk2"/>
              </a:buClr>
              <a:buSzPts val="2000"/>
              <a:buFont typeface="Proxima Nova Extrabold"/>
              <a:buChar char="●"/>
              <a:defRPr sz="23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3">
    <p:spTree>
      <p:nvGrpSpPr>
        <p:cNvPr id="172" name="Shape 172"/>
        <p:cNvGrpSpPr/>
        <p:nvPr/>
      </p:nvGrpSpPr>
      <p:grpSpPr>
        <a:xfrm>
          <a:off x="0" y="0"/>
          <a:ext cx="0" cy="0"/>
          <a:chOff x="0" y="0"/>
          <a:chExt cx="0" cy="0"/>
        </a:xfrm>
      </p:grpSpPr>
      <p:graphicFrame>
        <p:nvGraphicFramePr>
          <p:cNvPr id="173" name="Google Shape;173;p30"/>
          <p:cNvGraphicFramePr/>
          <p:nvPr/>
        </p:nvGraphicFramePr>
        <p:xfrm>
          <a:off x="457200" y="1067977"/>
          <a:ext cx="3000000" cy="3000000"/>
        </p:xfrm>
        <a:graphic>
          <a:graphicData uri="http://schemas.openxmlformats.org/drawingml/2006/table">
            <a:tbl>
              <a:tblPr bandRow="1" firstRow="1">
                <a:noFill/>
                <a:tableStyleId>{5322E6E6-6436-4AC1-890E-0904A622C58A}</a:tableStyleId>
              </a:tblPr>
              <a:tblGrid>
                <a:gridCol w="2255500"/>
                <a:gridCol w="2255500"/>
                <a:gridCol w="2255500"/>
                <a:gridCol w="2255500"/>
                <a:gridCol w="2255500"/>
              </a:tblGrid>
              <a:tr h="664975">
                <a:tc>
                  <a:txBody>
                    <a:bodyPr/>
                    <a:lstStyle/>
                    <a:p>
                      <a:pPr indent="0" lvl="0" marL="0" marR="0" rtl="0" algn="ctr">
                        <a:spcBef>
                          <a:spcPts val="0"/>
                        </a:spcBef>
                        <a:spcAft>
                          <a:spcPts val="0"/>
                        </a:spcAft>
                        <a:buNone/>
                      </a:pPr>
                      <a:r>
                        <a:t/>
                      </a:r>
                      <a:endParaRPr sz="1500">
                        <a:solidFill>
                          <a:schemeClr val="dk1"/>
                        </a:solidFill>
                        <a:latin typeface="Proxima Nova"/>
                        <a:ea typeface="Proxima Nova"/>
                        <a:cs typeface="Proxima Nova"/>
                        <a:sym typeface="Proxima Nova"/>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b="0" sz="1500">
                        <a:solidFill>
                          <a:schemeClr val="dk1"/>
                        </a:solidFill>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CCCCCC"/>
                      </a:solidFill>
                      <a:prstDash val="solid"/>
                      <a:round/>
                      <a:headEnd len="sm" w="sm" type="none"/>
                      <a:tailEnd len="sm" w="sm" type="none"/>
                    </a:lnB>
                    <a:solidFill>
                      <a:srgbClr val="F9F9F9"/>
                    </a:solidFill>
                  </a:tcPr>
                </a:tc>
                <a:tc>
                  <a:txBody>
                    <a:bodyPr/>
                    <a:lstStyle/>
                    <a:p>
                      <a:pPr indent="0" lvl="0" marL="0" rtl="0" algn="ctr">
                        <a:spcBef>
                          <a:spcPts val="0"/>
                        </a:spcBef>
                        <a:spcAft>
                          <a:spcPts val="0"/>
                        </a:spcAft>
                        <a:buNone/>
                      </a:pPr>
                      <a:r>
                        <a:t/>
                      </a:r>
                      <a:endParaRPr sz="1500">
                        <a:solidFill>
                          <a:schemeClr val="dk1"/>
                        </a:solidFill>
                        <a:latin typeface="Proxima Nova"/>
                        <a:ea typeface="Proxima Nova"/>
                        <a:cs typeface="Proxima Nova"/>
                        <a:sym typeface="Proxima Nova"/>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sz="1500">
                          <a:solidFill>
                            <a:schemeClr val="dk1"/>
                          </a:solidFill>
                          <a:latin typeface="Proxima Nova"/>
                          <a:ea typeface="Proxima Nova"/>
                          <a:cs typeface="Proxima Nova"/>
                          <a:sym typeface="Proxima Nova"/>
                        </a:rPr>
                        <a:t> </a:t>
                      </a:r>
                      <a:endParaRPr sz="1500">
                        <a:solidFill>
                          <a:schemeClr val="dk1"/>
                        </a:solidFill>
                        <a:latin typeface="Proxima Nova"/>
                        <a:ea typeface="Proxima Nova"/>
                        <a:cs typeface="Proxima Nova"/>
                        <a:sym typeface="Proxima Nova"/>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500">
                        <a:solidFill>
                          <a:schemeClr val="dk1"/>
                        </a:solidFill>
                        <a:latin typeface="Proxima Nova"/>
                        <a:ea typeface="Proxima Nova"/>
                        <a:cs typeface="Proxima Nova"/>
                        <a:sym typeface="Proxima Nova"/>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lt2"/>
                    </a:solidFill>
                  </a:tcPr>
                </a:tc>
              </a:tr>
              <a:tr h="664975">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r>
              <a:tr h="664975">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r>
              <a:tr h="664975">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r>
              <a:tr h="664975">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r>
              <a:tr h="664975">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r>
              <a:tr h="664975">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2"/>
                    </a:solidFill>
                  </a:tcPr>
                </a:tc>
              </a:tr>
              <a:tr h="664975">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chemeClr val="lt1"/>
                      </a:solidFill>
                      <a:prstDash val="solid"/>
                      <a:round/>
                      <a:headEnd len="sm" w="sm" type="none"/>
                      <a:tailEnd len="sm" w="sm" type="none"/>
                    </a:lnB>
                    <a:solidFill>
                      <a:srgbClr val="F9F9F9"/>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200">
                        <a:latin typeface="Proxima Nova Semibold"/>
                        <a:ea typeface="Proxima Nova Semibold"/>
                        <a:cs typeface="Proxima Nova Semibold"/>
                        <a:sym typeface="Proxima Nova Semibold"/>
                      </a:endParaRPr>
                    </a:p>
                  </a:txBody>
                  <a:tcPr marT="45725" marB="45725" marR="91475" marL="91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bl>
          </a:graphicData>
        </a:graphic>
      </p:graphicFrame>
      <p:sp>
        <p:nvSpPr>
          <p:cNvPr id="174" name="Google Shape;174;p30"/>
          <p:cNvSpPr txBox="1"/>
          <p:nvPr>
            <p:ph type="title"/>
          </p:nvPr>
        </p:nvSpPr>
        <p:spPr>
          <a:xfrm>
            <a:off x="324832" y="261886"/>
            <a:ext cx="6698700" cy="763500"/>
          </a:xfrm>
          <a:prstGeom prst="rect">
            <a:avLst/>
          </a:prstGeom>
        </p:spPr>
        <p:txBody>
          <a:bodyPr anchorCtr="0" anchor="t" bIns="121900" lIns="121900" spcFirstLastPara="1" rIns="121900" wrap="square" tIns="121900">
            <a:normAutofit/>
          </a:bodyPr>
          <a:lstStyle>
            <a:lvl1pPr indent="0" lvl="0" marL="0" marR="0" rtl="0" algn="l">
              <a:lnSpc>
                <a:spcPct val="85000"/>
              </a:lnSpc>
              <a:spcBef>
                <a:spcPts val="0"/>
              </a:spcBef>
              <a:spcAft>
                <a:spcPts val="0"/>
              </a:spcAft>
              <a:buNone/>
              <a:defRPr sz="2800"/>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175" name="Google Shape;175;p30"/>
          <p:cNvSpPr txBox="1"/>
          <p:nvPr>
            <p:ph idx="1" type="body"/>
          </p:nvPr>
        </p:nvSpPr>
        <p:spPr>
          <a:xfrm>
            <a:off x="457200" y="1167121"/>
            <a:ext cx="2255700" cy="423600"/>
          </a:xfrm>
          <a:prstGeom prst="rect">
            <a:avLst/>
          </a:prstGeom>
        </p:spPr>
        <p:txBody>
          <a:bodyPr anchorCtr="0" anchor="t" bIns="121900" lIns="121900" spcFirstLastPara="1" rIns="121900" wrap="square" tIns="121900">
            <a:normAutofit/>
          </a:bodyPr>
          <a:lstStyle>
            <a:lvl1pPr indent="-228600" lvl="0" marL="457200" marR="0" rtl="0" algn="ctr">
              <a:lnSpc>
                <a:spcPct val="100000"/>
              </a:lnSpc>
              <a:spcBef>
                <a:spcPts val="0"/>
              </a:spcBef>
              <a:spcAft>
                <a:spcPts val="0"/>
              </a:spcAft>
              <a:buNone/>
              <a:defRPr b="1" sz="15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176" name="Google Shape;176;p30"/>
          <p:cNvSpPr txBox="1"/>
          <p:nvPr>
            <p:ph idx="2" type="body"/>
          </p:nvPr>
        </p:nvSpPr>
        <p:spPr>
          <a:xfrm>
            <a:off x="2712800" y="1167121"/>
            <a:ext cx="2255700" cy="423600"/>
          </a:xfrm>
          <a:prstGeom prst="rect">
            <a:avLst/>
          </a:prstGeom>
        </p:spPr>
        <p:txBody>
          <a:bodyPr anchorCtr="0" anchor="t" bIns="121900" lIns="121900" spcFirstLastPara="1" rIns="121900" wrap="square" tIns="121900">
            <a:normAutofit/>
          </a:bodyPr>
          <a:lstStyle>
            <a:lvl1pPr indent="-228600" lvl="0" marL="457200" marR="0" rtl="0" algn="ctr">
              <a:lnSpc>
                <a:spcPct val="100000"/>
              </a:lnSpc>
              <a:spcBef>
                <a:spcPts val="0"/>
              </a:spcBef>
              <a:spcAft>
                <a:spcPts val="0"/>
              </a:spcAft>
              <a:buNone/>
              <a:defRPr b="1" sz="15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177" name="Google Shape;177;p30"/>
          <p:cNvSpPr txBox="1"/>
          <p:nvPr>
            <p:ph idx="3" type="body"/>
          </p:nvPr>
        </p:nvSpPr>
        <p:spPr>
          <a:xfrm>
            <a:off x="4968200" y="1167121"/>
            <a:ext cx="2255700" cy="423600"/>
          </a:xfrm>
          <a:prstGeom prst="rect">
            <a:avLst/>
          </a:prstGeom>
        </p:spPr>
        <p:txBody>
          <a:bodyPr anchorCtr="0" anchor="t" bIns="121900" lIns="121900" spcFirstLastPara="1" rIns="121900" wrap="square" tIns="121900">
            <a:normAutofit/>
          </a:bodyPr>
          <a:lstStyle>
            <a:lvl1pPr indent="-228600" lvl="0" marL="457200" marR="0" rtl="0" algn="ctr">
              <a:lnSpc>
                <a:spcPct val="100000"/>
              </a:lnSpc>
              <a:spcBef>
                <a:spcPts val="0"/>
              </a:spcBef>
              <a:spcAft>
                <a:spcPts val="0"/>
              </a:spcAft>
              <a:buNone/>
              <a:defRPr b="1" sz="15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178" name="Google Shape;178;p30"/>
          <p:cNvSpPr txBox="1"/>
          <p:nvPr>
            <p:ph idx="4" type="body"/>
          </p:nvPr>
        </p:nvSpPr>
        <p:spPr>
          <a:xfrm>
            <a:off x="7223800" y="1167121"/>
            <a:ext cx="2255700" cy="423600"/>
          </a:xfrm>
          <a:prstGeom prst="rect">
            <a:avLst/>
          </a:prstGeom>
        </p:spPr>
        <p:txBody>
          <a:bodyPr anchorCtr="0" anchor="t" bIns="121900" lIns="121900" spcFirstLastPara="1" rIns="121900" wrap="square" tIns="121900">
            <a:normAutofit/>
          </a:bodyPr>
          <a:lstStyle>
            <a:lvl1pPr indent="-228600" lvl="0" marL="457200" marR="0" rtl="0" algn="ctr">
              <a:lnSpc>
                <a:spcPct val="100000"/>
              </a:lnSpc>
              <a:spcBef>
                <a:spcPts val="0"/>
              </a:spcBef>
              <a:spcAft>
                <a:spcPts val="0"/>
              </a:spcAft>
              <a:buNone/>
              <a:defRPr b="1" sz="15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179" name="Google Shape;179;p30"/>
          <p:cNvSpPr txBox="1"/>
          <p:nvPr>
            <p:ph idx="5" type="body"/>
          </p:nvPr>
        </p:nvSpPr>
        <p:spPr>
          <a:xfrm>
            <a:off x="9479200" y="1167121"/>
            <a:ext cx="2255700" cy="423600"/>
          </a:xfrm>
          <a:prstGeom prst="rect">
            <a:avLst/>
          </a:prstGeom>
        </p:spPr>
        <p:txBody>
          <a:bodyPr anchorCtr="0" anchor="t" bIns="121900" lIns="121900" spcFirstLastPara="1" rIns="121900" wrap="square" tIns="121900">
            <a:normAutofit/>
          </a:bodyPr>
          <a:lstStyle>
            <a:lvl1pPr indent="-228600" lvl="0" marL="457200" marR="0" rtl="0" algn="ctr">
              <a:lnSpc>
                <a:spcPct val="100000"/>
              </a:lnSpc>
              <a:spcBef>
                <a:spcPts val="0"/>
              </a:spcBef>
              <a:spcAft>
                <a:spcPts val="0"/>
              </a:spcAft>
              <a:buNone/>
              <a:defRPr b="1" sz="15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CUSTOM_1">
    <p:spTree>
      <p:nvGrpSpPr>
        <p:cNvPr id="180" name="Shape 180"/>
        <p:cNvGrpSpPr/>
        <p:nvPr/>
      </p:nvGrpSpPr>
      <p:grpSpPr>
        <a:xfrm>
          <a:off x="0" y="0"/>
          <a:ext cx="0" cy="0"/>
          <a:chOff x="0" y="0"/>
          <a:chExt cx="0" cy="0"/>
        </a:xfrm>
      </p:grpSpPr>
      <p:sp>
        <p:nvSpPr>
          <p:cNvPr id="181" name="Google Shape;181;p31"/>
          <p:cNvSpPr/>
          <p:nvPr/>
        </p:nvSpPr>
        <p:spPr>
          <a:xfrm>
            <a:off x="882633" y="2299767"/>
            <a:ext cx="2881200" cy="2881200"/>
          </a:xfrm>
          <a:prstGeom prst="ellipse">
            <a:avLst/>
          </a:prstGeom>
          <a:solidFill>
            <a:schemeClr val="dk2"/>
          </a:solidFill>
          <a:ln>
            <a:noFill/>
          </a:ln>
          <a:effectLst>
            <a:outerShdw blurRad="355600" sx="102000" rotWithShape="0" algn="ctr" sy="102000">
              <a:schemeClr val="dk1">
                <a:alpha val="35000"/>
              </a:scheme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p:txBody>
      </p:sp>
      <p:pic>
        <p:nvPicPr>
          <p:cNvPr id="182" name="Google Shape;182;p31"/>
          <p:cNvPicPr preferRelativeResize="0"/>
          <p:nvPr/>
        </p:nvPicPr>
        <p:blipFill>
          <a:blip r:embed="rId2">
            <a:alphaModFix/>
          </a:blip>
          <a:stretch>
            <a:fillRect/>
          </a:stretch>
        </p:blipFill>
        <p:spPr>
          <a:xfrm>
            <a:off x="2149267" y="4572467"/>
            <a:ext cx="347933" cy="225133"/>
          </a:xfrm>
          <a:prstGeom prst="rect">
            <a:avLst/>
          </a:prstGeom>
          <a:noFill/>
          <a:ln>
            <a:noFill/>
          </a:ln>
        </p:spPr>
      </p:pic>
      <p:sp>
        <p:nvSpPr>
          <p:cNvPr id="183" name="Google Shape;183;p31"/>
          <p:cNvSpPr/>
          <p:nvPr/>
        </p:nvSpPr>
        <p:spPr>
          <a:xfrm>
            <a:off x="3397811" y="2299767"/>
            <a:ext cx="2881200" cy="2881200"/>
          </a:xfrm>
          <a:prstGeom prst="ellipse">
            <a:avLst/>
          </a:prstGeom>
          <a:solidFill>
            <a:schemeClr val="dk2"/>
          </a:solidFill>
          <a:ln>
            <a:noFill/>
          </a:ln>
          <a:effectLst>
            <a:outerShdw blurRad="355600" sx="102000" rotWithShape="0" algn="ctr" sy="102000">
              <a:schemeClr val="dk1">
                <a:alpha val="35000"/>
              </a:scheme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p:txBody>
      </p:sp>
      <p:pic>
        <p:nvPicPr>
          <p:cNvPr id="184" name="Google Shape;184;p31"/>
          <p:cNvPicPr preferRelativeResize="0"/>
          <p:nvPr/>
        </p:nvPicPr>
        <p:blipFill>
          <a:blip r:embed="rId2">
            <a:alphaModFix/>
          </a:blip>
          <a:stretch>
            <a:fillRect/>
          </a:stretch>
        </p:blipFill>
        <p:spPr>
          <a:xfrm>
            <a:off x="4673367" y="4572467"/>
            <a:ext cx="347933" cy="225133"/>
          </a:xfrm>
          <a:prstGeom prst="rect">
            <a:avLst/>
          </a:prstGeom>
          <a:noFill/>
          <a:ln>
            <a:noFill/>
          </a:ln>
        </p:spPr>
      </p:pic>
      <p:sp>
        <p:nvSpPr>
          <p:cNvPr id="185" name="Google Shape;185;p31"/>
          <p:cNvSpPr/>
          <p:nvPr/>
        </p:nvSpPr>
        <p:spPr>
          <a:xfrm>
            <a:off x="5912989" y="2299767"/>
            <a:ext cx="2881200" cy="2881200"/>
          </a:xfrm>
          <a:prstGeom prst="ellipse">
            <a:avLst/>
          </a:prstGeom>
          <a:solidFill>
            <a:schemeClr val="dk2"/>
          </a:solidFill>
          <a:ln>
            <a:noFill/>
          </a:ln>
          <a:effectLst>
            <a:outerShdw blurRad="355600" sx="102000" rotWithShape="0" algn="ctr" sy="102000">
              <a:schemeClr val="dk1">
                <a:alpha val="35000"/>
              </a:scheme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p:txBody>
      </p:sp>
      <p:pic>
        <p:nvPicPr>
          <p:cNvPr id="186" name="Google Shape;186;p31"/>
          <p:cNvPicPr preferRelativeResize="0"/>
          <p:nvPr/>
        </p:nvPicPr>
        <p:blipFill>
          <a:blip r:embed="rId2">
            <a:alphaModFix/>
          </a:blip>
          <a:stretch>
            <a:fillRect/>
          </a:stretch>
        </p:blipFill>
        <p:spPr>
          <a:xfrm>
            <a:off x="7179622" y="4572467"/>
            <a:ext cx="347933" cy="225133"/>
          </a:xfrm>
          <a:prstGeom prst="rect">
            <a:avLst/>
          </a:prstGeom>
          <a:noFill/>
          <a:ln>
            <a:noFill/>
          </a:ln>
        </p:spPr>
      </p:pic>
      <p:sp>
        <p:nvSpPr>
          <p:cNvPr id="187" name="Google Shape;187;p31"/>
          <p:cNvSpPr/>
          <p:nvPr/>
        </p:nvSpPr>
        <p:spPr>
          <a:xfrm>
            <a:off x="8428167" y="2299767"/>
            <a:ext cx="2881200" cy="2881200"/>
          </a:xfrm>
          <a:prstGeom prst="ellipse">
            <a:avLst/>
          </a:prstGeom>
          <a:solidFill>
            <a:schemeClr val="dk2"/>
          </a:solidFill>
          <a:ln>
            <a:noFill/>
          </a:ln>
          <a:effectLst>
            <a:outerShdw blurRad="355600" sx="102000" rotWithShape="0" algn="ctr" sy="102000">
              <a:schemeClr val="dk1">
                <a:alpha val="35000"/>
              </a:scheme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Proxima Nova"/>
              <a:ea typeface="Proxima Nova"/>
              <a:cs typeface="Proxima Nova"/>
              <a:sym typeface="Proxima Nova"/>
            </a:endParaRPr>
          </a:p>
        </p:txBody>
      </p:sp>
      <p:pic>
        <p:nvPicPr>
          <p:cNvPr id="188" name="Google Shape;188;p31"/>
          <p:cNvPicPr preferRelativeResize="0"/>
          <p:nvPr/>
        </p:nvPicPr>
        <p:blipFill>
          <a:blip r:embed="rId2">
            <a:alphaModFix/>
          </a:blip>
          <a:stretch>
            <a:fillRect/>
          </a:stretch>
        </p:blipFill>
        <p:spPr>
          <a:xfrm>
            <a:off x="9694800" y="4572467"/>
            <a:ext cx="347933" cy="225133"/>
          </a:xfrm>
          <a:prstGeom prst="rect">
            <a:avLst/>
          </a:prstGeom>
          <a:noFill/>
          <a:ln>
            <a:noFill/>
          </a:ln>
        </p:spPr>
      </p:pic>
      <p:sp>
        <p:nvSpPr>
          <p:cNvPr id="189" name="Google Shape;189;p31"/>
          <p:cNvSpPr txBox="1"/>
          <p:nvPr/>
        </p:nvSpPr>
        <p:spPr>
          <a:xfrm>
            <a:off x="2039033" y="2524989"/>
            <a:ext cx="568500" cy="4926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chemeClr val="lt1"/>
                </a:solidFill>
                <a:latin typeface="Proxima Nova"/>
                <a:ea typeface="Proxima Nova"/>
                <a:cs typeface="Proxima Nova"/>
                <a:sym typeface="Proxima Nova"/>
              </a:rPr>
              <a:t>1</a:t>
            </a:r>
            <a:endParaRPr b="1" sz="1600">
              <a:solidFill>
                <a:schemeClr val="lt1"/>
              </a:solidFill>
              <a:latin typeface="Proxima Nova"/>
              <a:ea typeface="Proxima Nova"/>
              <a:cs typeface="Proxima Nova"/>
              <a:sym typeface="Proxima Nova"/>
            </a:endParaRPr>
          </a:p>
        </p:txBody>
      </p:sp>
      <p:sp>
        <p:nvSpPr>
          <p:cNvPr id="190" name="Google Shape;190;p31"/>
          <p:cNvSpPr txBox="1"/>
          <p:nvPr/>
        </p:nvSpPr>
        <p:spPr>
          <a:xfrm>
            <a:off x="4554217" y="2524989"/>
            <a:ext cx="568500" cy="4926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chemeClr val="lt1"/>
                </a:solidFill>
                <a:latin typeface="Proxima Nova"/>
                <a:ea typeface="Proxima Nova"/>
                <a:cs typeface="Proxima Nova"/>
                <a:sym typeface="Proxima Nova"/>
              </a:rPr>
              <a:t>2</a:t>
            </a:r>
            <a:endParaRPr b="1" sz="1600">
              <a:solidFill>
                <a:schemeClr val="lt1"/>
              </a:solidFill>
              <a:latin typeface="Proxima Nova"/>
              <a:ea typeface="Proxima Nova"/>
              <a:cs typeface="Proxima Nova"/>
              <a:sym typeface="Proxima Nova"/>
            </a:endParaRPr>
          </a:p>
        </p:txBody>
      </p:sp>
      <p:sp>
        <p:nvSpPr>
          <p:cNvPr id="191" name="Google Shape;191;p31"/>
          <p:cNvSpPr txBox="1"/>
          <p:nvPr/>
        </p:nvSpPr>
        <p:spPr>
          <a:xfrm>
            <a:off x="7069367" y="2524989"/>
            <a:ext cx="568500" cy="4926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chemeClr val="lt1"/>
                </a:solidFill>
                <a:latin typeface="Proxima Nova"/>
                <a:ea typeface="Proxima Nova"/>
                <a:cs typeface="Proxima Nova"/>
                <a:sym typeface="Proxima Nova"/>
              </a:rPr>
              <a:t>3</a:t>
            </a:r>
            <a:endParaRPr b="1" sz="1600">
              <a:solidFill>
                <a:schemeClr val="lt1"/>
              </a:solidFill>
              <a:latin typeface="Proxima Nova"/>
              <a:ea typeface="Proxima Nova"/>
              <a:cs typeface="Proxima Nova"/>
              <a:sym typeface="Proxima Nova"/>
            </a:endParaRPr>
          </a:p>
        </p:txBody>
      </p:sp>
      <p:sp>
        <p:nvSpPr>
          <p:cNvPr id="192" name="Google Shape;192;p31"/>
          <p:cNvSpPr txBox="1"/>
          <p:nvPr/>
        </p:nvSpPr>
        <p:spPr>
          <a:xfrm>
            <a:off x="9584567" y="2524989"/>
            <a:ext cx="568500" cy="4926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600">
                <a:solidFill>
                  <a:schemeClr val="lt1"/>
                </a:solidFill>
                <a:latin typeface="Proxima Nova"/>
                <a:ea typeface="Proxima Nova"/>
                <a:cs typeface="Proxima Nova"/>
                <a:sym typeface="Proxima Nova"/>
              </a:rPr>
              <a:t>4</a:t>
            </a:r>
            <a:endParaRPr b="1" sz="1600">
              <a:solidFill>
                <a:schemeClr val="lt1"/>
              </a:solidFill>
              <a:latin typeface="Proxima Nova"/>
              <a:ea typeface="Proxima Nova"/>
              <a:cs typeface="Proxima Nova"/>
              <a:sym typeface="Proxima Nova"/>
            </a:endParaRPr>
          </a:p>
        </p:txBody>
      </p:sp>
      <p:sp>
        <p:nvSpPr>
          <p:cNvPr id="193" name="Google Shape;193;p31"/>
          <p:cNvSpPr txBox="1"/>
          <p:nvPr>
            <p:ph type="title"/>
          </p:nvPr>
        </p:nvSpPr>
        <p:spPr>
          <a:xfrm>
            <a:off x="640600" y="593367"/>
            <a:ext cx="111360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atin typeface="Proxima Nova Semibold"/>
                <a:ea typeface="Proxima Nova Semibold"/>
                <a:cs typeface="Proxima Nova Semibold"/>
                <a:sym typeface="Proxima Nova Semibold"/>
              </a:defRPr>
            </a:lvl1pPr>
            <a:lvl2pPr lvl="1" rtl="0">
              <a:spcBef>
                <a:spcPts val="0"/>
              </a:spcBef>
              <a:spcAft>
                <a:spcPts val="0"/>
              </a:spcAft>
              <a:buSzPts val="3700"/>
              <a:buNone/>
              <a:defRPr>
                <a:latin typeface="Proxima Nova Semibold"/>
                <a:ea typeface="Proxima Nova Semibold"/>
                <a:cs typeface="Proxima Nova Semibold"/>
                <a:sym typeface="Proxima Nova Semibold"/>
              </a:defRPr>
            </a:lvl2pPr>
            <a:lvl3pPr lvl="2" rtl="0">
              <a:spcBef>
                <a:spcPts val="0"/>
              </a:spcBef>
              <a:spcAft>
                <a:spcPts val="0"/>
              </a:spcAft>
              <a:buSzPts val="3700"/>
              <a:buNone/>
              <a:defRPr>
                <a:latin typeface="Proxima Nova Semibold"/>
                <a:ea typeface="Proxima Nova Semibold"/>
                <a:cs typeface="Proxima Nova Semibold"/>
                <a:sym typeface="Proxima Nova Semibold"/>
              </a:defRPr>
            </a:lvl3pPr>
            <a:lvl4pPr lvl="3" rtl="0">
              <a:spcBef>
                <a:spcPts val="0"/>
              </a:spcBef>
              <a:spcAft>
                <a:spcPts val="0"/>
              </a:spcAft>
              <a:buSzPts val="3700"/>
              <a:buNone/>
              <a:defRPr>
                <a:latin typeface="Proxima Nova Semibold"/>
                <a:ea typeface="Proxima Nova Semibold"/>
                <a:cs typeface="Proxima Nova Semibold"/>
                <a:sym typeface="Proxima Nova Semibold"/>
              </a:defRPr>
            </a:lvl4pPr>
            <a:lvl5pPr lvl="4" rtl="0">
              <a:spcBef>
                <a:spcPts val="0"/>
              </a:spcBef>
              <a:spcAft>
                <a:spcPts val="0"/>
              </a:spcAft>
              <a:buSzPts val="3700"/>
              <a:buNone/>
              <a:defRPr>
                <a:latin typeface="Proxima Nova Semibold"/>
                <a:ea typeface="Proxima Nova Semibold"/>
                <a:cs typeface="Proxima Nova Semibold"/>
                <a:sym typeface="Proxima Nova Semibold"/>
              </a:defRPr>
            </a:lvl5pPr>
            <a:lvl6pPr lvl="5" rtl="0">
              <a:spcBef>
                <a:spcPts val="0"/>
              </a:spcBef>
              <a:spcAft>
                <a:spcPts val="0"/>
              </a:spcAft>
              <a:buSzPts val="3700"/>
              <a:buNone/>
              <a:defRPr>
                <a:latin typeface="Proxima Nova Semibold"/>
                <a:ea typeface="Proxima Nova Semibold"/>
                <a:cs typeface="Proxima Nova Semibold"/>
                <a:sym typeface="Proxima Nova Semibold"/>
              </a:defRPr>
            </a:lvl6pPr>
            <a:lvl7pPr lvl="6" rtl="0">
              <a:spcBef>
                <a:spcPts val="0"/>
              </a:spcBef>
              <a:spcAft>
                <a:spcPts val="0"/>
              </a:spcAft>
              <a:buSzPts val="3700"/>
              <a:buNone/>
              <a:defRPr>
                <a:latin typeface="Proxima Nova Semibold"/>
                <a:ea typeface="Proxima Nova Semibold"/>
                <a:cs typeface="Proxima Nova Semibold"/>
                <a:sym typeface="Proxima Nova Semibold"/>
              </a:defRPr>
            </a:lvl7pPr>
            <a:lvl8pPr lvl="7" rtl="0">
              <a:spcBef>
                <a:spcPts val="0"/>
              </a:spcBef>
              <a:spcAft>
                <a:spcPts val="0"/>
              </a:spcAft>
              <a:buSzPts val="3700"/>
              <a:buNone/>
              <a:defRPr>
                <a:latin typeface="Proxima Nova Semibold"/>
                <a:ea typeface="Proxima Nova Semibold"/>
                <a:cs typeface="Proxima Nova Semibold"/>
                <a:sym typeface="Proxima Nova Semibold"/>
              </a:defRPr>
            </a:lvl8pPr>
            <a:lvl9pPr lvl="8" rtl="0">
              <a:spcBef>
                <a:spcPts val="0"/>
              </a:spcBef>
              <a:spcAft>
                <a:spcPts val="0"/>
              </a:spcAft>
              <a:buSzPts val="3700"/>
              <a:buNone/>
              <a:defRPr>
                <a:latin typeface="Proxima Nova Semibold"/>
                <a:ea typeface="Proxima Nova Semibold"/>
                <a:cs typeface="Proxima Nova Semibold"/>
                <a:sym typeface="Proxima Nova Semibold"/>
              </a:defRPr>
            </a:lvl9pPr>
          </a:lstStyle>
          <a:p/>
        </p:txBody>
      </p:sp>
      <p:sp>
        <p:nvSpPr>
          <p:cNvPr id="194" name="Google Shape;194;p31"/>
          <p:cNvSpPr txBox="1"/>
          <p:nvPr>
            <p:ph idx="1" type="subTitle"/>
          </p:nvPr>
        </p:nvSpPr>
        <p:spPr>
          <a:xfrm>
            <a:off x="1136033" y="3188867"/>
            <a:ext cx="2374500" cy="1237500"/>
          </a:xfrm>
          <a:prstGeom prst="rect">
            <a:avLst/>
          </a:prstGeom>
        </p:spPr>
        <p:txBody>
          <a:bodyPr anchorCtr="0" anchor="ctr" bIns="121900" lIns="121900" spcFirstLastPara="1" rIns="121900" wrap="square" tIns="121900">
            <a:normAutofit/>
          </a:bodyPr>
          <a:lstStyle>
            <a:lvl1pPr indent="0" lvl="0" marL="0" marR="0" rtl="0" algn="ctr">
              <a:lnSpc>
                <a:spcPct val="100000"/>
              </a:lnSpc>
              <a:spcBef>
                <a:spcPts val="0"/>
              </a:spcBef>
              <a:spcAft>
                <a:spcPts val="0"/>
              </a:spcAft>
              <a:buNone/>
              <a:defRPr b="1" sz="16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95" name="Google Shape;195;p31"/>
          <p:cNvSpPr txBox="1"/>
          <p:nvPr>
            <p:ph idx="2" type="subTitle"/>
          </p:nvPr>
        </p:nvSpPr>
        <p:spPr>
          <a:xfrm>
            <a:off x="3651200" y="3188867"/>
            <a:ext cx="2374500" cy="1237500"/>
          </a:xfrm>
          <a:prstGeom prst="rect">
            <a:avLst/>
          </a:prstGeom>
        </p:spPr>
        <p:txBody>
          <a:bodyPr anchorCtr="0" anchor="ctr" bIns="121900" lIns="121900" spcFirstLastPara="1" rIns="121900" wrap="square" tIns="121900">
            <a:normAutofit/>
          </a:bodyPr>
          <a:lstStyle>
            <a:lvl1pPr indent="0" lvl="0" marL="0" marR="0" rtl="0" algn="ctr">
              <a:lnSpc>
                <a:spcPct val="100000"/>
              </a:lnSpc>
              <a:spcBef>
                <a:spcPts val="0"/>
              </a:spcBef>
              <a:spcAft>
                <a:spcPts val="0"/>
              </a:spcAft>
              <a:buNone/>
              <a:defRPr b="1" sz="16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96" name="Google Shape;196;p31"/>
          <p:cNvSpPr txBox="1"/>
          <p:nvPr>
            <p:ph idx="3" type="subTitle"/>
          </p:nvPr>
        </p:nvSpPr>
        <p:spPr>
          <a:xfrm>
            <a:off x="6166367" y="3188867"/>
            <a:ext cx="2374500" cy="1237500"/>
          </a:xfrm>
          <a:prstGeom prst="rect">
            <a:avLst/>
          </a:prstGeom>
        </p:spPr>
        <p:txBody>
          <a:bodyPr anchorCtr="0" anchor="ctr" bIns="121900" lIns="121900" spcFirstLastPara="1" rIns="121900" wrap="square" tIns="121900">
            <a:normAutofit/>
          </a:bodyPr>
          <a:lstStyle>
            <a:lvl1pPr indent="0" lvl="0" marL="0" marR="0" rtl="0" algn="ctr">
              <a:lnSpc>
                <a:spcPct val="100000"/>
              </a:lnSpc>
              <a:spcBef>
                <a:spcPts val="0"/>
              </a:spcBef>
              <a:spcAft>
                <a:spcPts val="0"/>
              </a:spcAft>
              <a:buNone/>
              <a:defRPr b="1" sz="16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97" name="Google Shape;197;p31"/>
          <p:cNvSpPr txBox="1"/>
          <p:nvPr>
            <p:ph idx="4" type="subTitle"/>
          </p:nvPr>
        </p:nvSpPr>
        <p:spPr>
          <a:xfrm>
            <a:off x="8681533" y="3188867"/>
            <a:ext cx="2374500" cy="1237500"/>
          </a:xfrm>
          <a:prstGeom prst="rect">
            <a:avLst/>
          </a:prstGeom>
        </p:spPr>
        <p:txBody>
          <a:bodyPr anchorCtr="0" anchor="ctr" bIns="121900" lIns="121900" spcFirstLastPara="1" rIns="121900" wrap="square" tIns="121900">
            <a:normAutofit/>
          </a:bodyPr>
          <a:lstStyle>
            <a:lvl1pPr indent="0" lvl="0" marL="0" marR="0" rtl="0" algn="ctr">
              <a:lnSpc>
                <a:spcPct val="100000"/>
              </a:lnSpc>
              <a:spcBef>
                <a:spcPts val="0"/>
              </a:spcBef>
              <a:spcAft>
                <a:spcPts val="0"/>
              </a:spcAft>
              <a:buNone/>
              <a:defRPr b="1" sz="16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Up">
  <p:cSld name="CUSTOM_2">
    <p:spTree>
      <p:nvGrpSpPr>
        <p:cNvPr id="198" name="Shape 198"/>
        <p:cNvGrpSpPr/>
        <p:nvPr/>
      </p:nvGrpSpPr>
      <p:grpSpPr>
        <a:xfrm>
          <a:off x="0" y="0"/>
          <a:ext cx="0" cy="0"/>
          <a:chOff x="0" y="0"/>
          <a:chExt cx="0" cy="0"/>
        </a:xfrm>
      </p:grpSpPr>
      <p:sp>
        <p:nvSpPr>
          <p:cNvPr id="199" name="Google Shape;199;p32"/>
          <p:cNvSpPr/>
          <p:nvPr/>
        </p:nvSpPr>
        <p:spPr>
          <a:xfrm>
            <a:off x="0" y="0"/>
            <a:ext cx="6096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900" u="none" cap="none" strike="noStrike">
              <a:solidFill>
                <a:schemeClr val="lt1"/>
              </a:solidFill>
              <a:latin typeface="Proxima Nova"/>
              <a:ea typeface="Proxima Nova"/>
              <a:cs typeface="Proxima Nova"/>
              <a:sym typeface="Proxima Nova"/>
            </a:endParaRPr>
          </a:p>
        </p:txBody>
      </p:sp>
      <p:sp>
        <p:nvSpPr>
          <p:cNvPr id="200" name="Google Shape;200;p32"/>
          <p:cNvSpPr txBox="1"/>
          <p:nvPr>
            <p:ph type="title"/>
          </p:nvPr>
        </p:nvSpPr>
        <p:spPr>
          <a:xfrm>
            <a:off x="1307333" y="2501567"/>
            <a:ext cx="3669600" cy="5289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2000">
                <a:solidFill>
                  <a:schemeClr val="lt1"/>
                </a:solidFill>
              </a:defRPr>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201" name="Google Shape;201;p32"/>
          <p:cNvSpPr txBox="1"/>
          <p:nvPr>
            <p:ph idx="1" type="body"/>
          </p:nvPr>
        </p:nvSpPr>
        <p:spPr>
          <a:xfrm>
            <a:off x="1307333" y="3160767"/>
            <a:ext cx="3405300" cy="1959900"/>
          </a:xfrm>
          <a:prstGeom prst="rect">
            <a:avLst/>
          </a:prstGeom>
        </p:spPr>
        <p:txBody>
          <a:bodyPr anchorCtr="0" anchor="t" bIns="121900" lIns="121900" spcFirstLastPara="1" rIns="121900" wrap="square" tIns="121900">
            <a:normAutofit/>
          </a:bodyPr>
          <a:lstStyle>
            <a:lvl1pPr indent="-228600" lvl="0" marL="457200" marR="0" rtl="0" algn="l">
              <a:lnSpc>
                <a:spcPct val="100000"/>
              </a:lnSpc>
              <a:spcBef>
                <a:spcPts val="0"/>
              </a:spcBef>
              <a:spcAft>
                <a:spcPts val="0"/>
              </a:spcAft>
              <a:buNone/>
              <a:defRPr sz="1500">
                <a:solidFill>
                  <a:schemeClr val="lt1"/>
                </a:solidFill>
                <a:latin typeface="Proxima Nova"/>
                <a:ea typeface="Proxima Nova"/>
                <a:cs typeface="Proxima Nova"/>
                <a:sym typeface="Proxima Nova"/>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02" name="Google Shape;202;p32"/>
          <p:cNvSpPr txBox="1"/>
          <p:nvPr>
            <p:ph idx="2" type="title"/>
          </p:nvPr>
        </p:nvSpPr>
        <p:spPr>
          <a:xfrm>
            <a:off x="7515600" y="2501567"/>
            <a:ext cx="3669600" cy="528900"/>
          </a:xfrm>
          <a:prstGeom prst="rect">
            <a:avLst/>
          </a:prstGeom>
        </p:spPr>
        <p:txBody>
          <a:bodyPr anchorCtr="0" anchor="t" bIns="121900" lIns="121900" spcFirstLastPara="1" rIns="121900" wrap="square" tIns="121900">
            <a:normAutofit/>
          </a:bodyPr>
          <a:lstStyle>
            <a:lvl1pPr indent="0" lvl="0" marL="0" marR="0" rtl="0" algn="l">
              <a:lnSpc>
                <a:spcPct val="100000"/>
              </a:lnSpc>
              <a:spcBef>
                <a:spcPts val="0"/>
              </a:spcBef>
              <a:spcAft>
                <a:spcPts val="0"/>
              </a:spcAft>
              <a:buNone/>
              <a:defRPr sz="2000"/>
            </a:lvl1pPr>
            <a:lvl2pPr indent="-234950" lvl="1" marL="0" marR="0" rtl="0" algn="l">
              <a:lnSpc>
                <a:spcPct val="85000"/>
              </a:lnSpc>
              <a:spcBef>
                <a:spcPts val="0"/>
              </a:spcBef>
              <a:spcAft>
                <a:spcPts val="0"/>
              </a:spcAft>
              <a:buSzPts val="3700"/>
              <a:buNone/>
              <a:defRPr b="1" sz="3900">
                <a:latin typeface="Proxima Nova"/>
                <a:ea typeface="Proxima Nova"/>
                <a:cs typeface="Proxima Nova"/>
                <a:sym typeface="Proxima Nova"/>
              </a:defRPr>
            </a:lvl2pPr>
            <a:lvl3pPr indent="-234950" lvl="2" marL="0" marR="0" rtl="0" algn="l">
              <a:lnSpc>
                <a:spcPct val="85000"/>
              </a:lnSpc>
              <a:spcBef>
                <a:spcPts val="0"/>
              </a:spcBef>
              <a:spcAft>
                <a:spcPts val="0"/>
              </a:spcAft>
              <a:buSzPts val="3700"/>
              <a:buNone/>
              <a:defRPr b="1" sz="3900">
                <a:latin typeface="Proxima Nova"/>
                <a:ea typeface="Proxima Nova"/>
                <a:cs typeface="Proxima Nova"/>
                <a:sym typeface="Proxima Nova"/>
              </a:defRPr>
            </a:lvl3pPr>
            <a:lvl4pPr indent="-234950" lvl="3" marL="0" marR="0" rtl="0" algn="l">
              <a:lnSpc>
                <a:spcPct val="85000"/>
              </a:lnSpc>
              <a:spcBef>
                <a:spcPts val="0"/>
              </a:spcBef>
              <a:spcAft>
                <a:spcPts val="0"/>
              </a:spcAft>
              <a:buSzPts val="3700"/>
              <a:buNone/>
              <a:defRPr b="1" sz="3900">
                <a:latin typeface="Proxima Nova"/>
                <a:ea typeface="Proxima Nova"/>
                <a:cs typeface="Proxima Nova"/>
                <a:sym typeface="Proxima Nova"/>
              </a:defRPr>
            </a:lvl4pPr>
            <a:lvl5pPr indent="-234950" lvl="4" marL="0" marR="0" rtl="0" algn="l">
              <a:lnSpc>
                <a:spcPct val="85000"/>
              </a:lnSpc>
              <a:spcBef>
                <a:spcPts val="0"/>
              </a:spcBef>
              <a:spcAft>
                <a:spcPts val="0"/>
              </a:spcAft>
              <a:buSzPts val="3700"/>
              <a:buNone/>
              <a:defRPr b="1" sz="3900">
                <a:latin typeface="Proxima Nova"/>
                <a:ea typeface="Proxima Nova"/>
                <a:cs typeface="Proxima Nova"/>
                <a:sym typeface="Proxima Nova"/>
              </a:defRPr>
            </a:lvl5pPr>
            <a:lvl6pPr indent="-234950" lvl="5" marL="0" marR="0" rtl="0" algn="l">
              <a:lnSpc>
                <a:spcPct val="85000"/>
              </a:lnSpc>
              <a:spcBef>
                <a:spcPts val="0"/>
              </a:spcBef>
              <a:spcAft>
                <a:spcPts val="0"/>
              </a:spcAft>
              <a:buSzPts val="3700"/>
              <a:buNone/>
              <a:defRPr b="1" sz="3900">
                <a:latin typeface="Proxima Nova"/>
                <a:ea typeface="Proxima Nova"/>
                <a:cs typeface="Proxima Nova"/>
                <a:sym typeface="Proxima Nova"/>
              </a:defRPr>
            </a:lvl6pPr>
            <a:lvl7pPr indent="-234950" lvl="6" marL="0" marR="0" rtl="0" algn="l">
              <a:lnSpc>
                <a:spcPct val="85000"/>
              </a:lnSpc>
              <a:spcBef>
                <a:spcPts val="0"/>
              </a:spcBef>
              <a:spcAft>
                <a:spcPts val="0"/>
              </a:spcAft>
              <a:buSzPts val="3700"/>
              <a:buNone/>
              <a:defRPr b="1" sz="3900">
                <a:latin typeface="Proxima Nova"/>
                <a:ea typeface="Proxima Nova"/>
                <a:cs typeface="Proxima Nova"/>
                <a:sym typeface="Proxima Nova"/>
              </a:defRPr>
            </a:lvl7pPr>
            <a:lvl8pPr indent="-234950" lvl="7" marL="0" marR="0" rtl="0" algn="l">
              <a:lnSpc>
                <a:spcPct val="85000"/>
              </a:lnSpc>
              <a:spcBef>
                <a:spcPts val="0"/>
              </a:spcBef>
              <a:spcAft>
                <a:spcPts val="0"/>
              </a:spcAft>
              <a:buSzPts val="3700"/>
              <a:buNone/>
              <a:defRPr b="1" sz="3900">
                <a:latin typeface="Proxima Nova"/>
                <a:ea typeface="Proxima Nova"/>
                <a:cs typeface="Proxima Nova"/>
                <a:sym typeface="Proxima Nova"/>
              </a:defRPr>
            </a:lvl8pPr>
            <a:lvl9pPr indent="-234950" lvl="8" marL="0" marR="0" rtl="0" algn="l">
              <a:lnSpc>
                <a:spcPct val="85000"/>
              </a:lnSpc>
              <a:spcBef>
                <a:spcPts val="0"/>
              </a:spcBef>
              <a:spcAft>
                <a:spcPts val="0"/>
              </a:spcAft>
              <a:buSzPts val="3700"/>
              <a:buNone/>
              <a:defRPr b="1" sz="3900">
                <a:latin typeface="Proxima Nova"/>
                <a:ea typeface="Proxima Nova"/>
                <a:cs typeface="Proxima Nova"/>
                <a:sym typeface="Proxima Nova"/>
              </a:defRPr>
            </a:lvl9pPr>
          </a:lstStyle>
          <a:p/>
        </p:txBody>
      </p:sp>
      <p:sp>
        <p:nvSpPr>
          <p:cNvPr id="203" name="Google Shape;203;p32"/>
          <p:cNvSpPr txBox="1"/>
          <p:nvPr>
            <p:ph idx="3" type="body"/>
          </p:nvPr>
        </p:nvSpPr>
        <p:spPr>
          <a:xfrm>
            <a:off x="7515600" y="3160767"/>
            <a:ext cx="3405300" cy="1959900"/>
          </a:xfrm>
          <a:prstGeom prst="rect">
            <a:avLst/>
          </a:prstGeom>
        </p:spPr>
        <p:txBody>
          <a:bodyPr anchorCtr="0" anchor="t" bIns="121900" lIns="121900" spcFirstLastPara="1" rIns="121900" wrap="square" tIns="121900">
            <a:normAutofit/>
          </a:bodyPr>
          <a:lstStyle>
            <a:lvl1pPr indent="-228600" lvl="0" marL="457200" marR="0" rtl="0" algn="l">
              <a:lnSpc>
                <a:spcPct val="100000"/>
              </a:lnSpc>
              <a:spcBef>
                <a:spcPts val="0"/>
              </a:spcBef>
              <a:spcAft>
                <a:spcPts val="0"/>
              </a:spcAft>
              <a:buNone/>
              <a:defRPr sz="1500">
                <a:latin typeface="Proxima Nova"/>
                <a:ea typeface="Proxima Nova"/>
                <a:cs typeface="Proxima Nova"/>
                <a:sym typeface="Proxima Nova"/>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2">
  <p:cSld name="CUSTOM_3_1_2">
    <p:spTree>
      <p:nvGrpSpPr>
        <p:cNvPr id="204" name="Shape 204"/>
        <p:cNvGrpSpPr/>
        <p:nvPr/>
      </p:nvGrpSpPr>
      <p:grpSpPr>
        <a:xfrm>
          <a:off x="0" y="0"/>
          <a:ext cx="0" cy="0"/>
          <a:chOff x="0" y="0"/>
          <a:chExt cx="0" cy="0"/>
        </a:xfrm>
      </p:grpSpPr>
      <p:sp>
        <p:nvSpPr>
          <p:cNvPr id="205" name="Google Shape;205;p33"/>
          <p:cNvSpPr txBox="1"/>
          <p:nvPr>
            <p:ph idx="1" type="subTitle"/>
          </p:nvPr>
        </p:nvSpPr>
        <p:spPr>
          <a:xfrm>
            <a:off x="928867" y="915467"/>
            <a:ext cx="4064100" cy="564000"/>
          </a:xfrm>
          <a:prstGeom prst="rect">
            <a:avLst/>
          </a:prstGeom>
        </p:spPr>
        <p:txBody>
          <a:bodyPr anchorCtr="0" anchor="t" bIns="121900" lIns="121900" spcFirstLastPara="1" rIns="121900" wrap="square" tIns="121900">
            <a:normAutofit/>
          </a:bodyPr>
          <a:lstStyle>
            <a:lvl1pPr lvl="0" rtl="0">
              <a:spcBef>
                <a:spcPts val="0"/>
              </a:spcBef>
              <a:spcAft>
                <a:spcPts val="0"/>
              </a:spcAft>
              <a:buNone/>
              <a:defRPr>
                <a:solidFill>
                  <a:schemeClr val="accent4"/>
                </a:solidFill>
                <a:latin typeface="Proxima Nova Extrabold"/>
                <a:ea typeface="Proxima Nova Extrabold"/>
                <a:cs typeface="Proxima Nova Extrabold"/>
                <a:sym typeface="Proxima Nova Extrabold"/>
              </a:defRPr>
            </a:lvl1pPr>
            <a:lvl2pPr lvl="1" rtl="0">
              <a:spcBef>
                <a:spcPts val="1600"/>
              </a:spcBef>
              <a:spcAft>
                <a:spcPts val="0"/>
              </a:spcAft>
              <a:buNone/>
              <a:defRPr>
                <a:solidFill>
                  <a:schemeClr val="accent4"/>
                </a:solidFill>
                <a:latin typeface="Proxima Nova Extrabold"/>
                <a:ea typeface="Proxima Nova Extrabold"/>
                <a:cs typeface="Proxima Nova Extrabold"/>
                <a:sym typeface="Proxima Nova Extrabold"/>
              </a:defRPr>
            </a:lvl2pPr>
            <a:lvl3pPr lvl="2" rtl="0">
              <a:spcBef>
                <a:spcPts val="1600"/>
              </a:spcBef>
              <a:spcAft>
                <a:spcPts val="0"/>
              </a:spcAft>
              <a:buNone/>
              <a:defRPr>
                <a:solidFill>
                  <a:schemeClr val="accent4"/>
                </a:solidFill>
                <a:latin typeface="Proxima Nova Extrabold"/>
                <a:ea typeface="Proxima Nova Extrabold"/>
                <a:cs typeface="Proxima Nova Extrabold"/>
                <a:sym typeface="Proxima Nova Extrabold"/>
              </a:defRPr>
            </a:lvl3pPr>
            <a:lvl4pPr lvl="3" rtl="0">
              <a:spcBef>
                <a:spcPts val="1600"/>
              </a:spcBef>
              <a:spcAft>
                <a:spcPts val="0"/>
              </a:spcAft>
              <a:buNone/>
              <a:defRPr>
                <a:solidFill>
                  <a:schemeClr val="accent4"/>
                </a:solidFill>
                <a:latin typeface="Proxima Nova Extrabold"/>
                <a:ea typeface="Proxima Nova Extrabold"/>
                <a:cs typeface="Proxima Nova Extrabold"/>
                <a:sym typeface="Proxima Nova Extrabold"/>
              </a:defRPr>
            </a:lvl4pPr>
            <a:lvl5pPr lvl="4" rtl="0">
              <a:spcBef>
                <a:spcPts val="1600"/>
              </a:spcBef>
              <a:spcAft>
                <a:spcPts val="0"/>
              </a:spcAft>
              <a:buNone/>
              <a:defRPr>
                <a:solidFill>
                  <a:schemeClr val="accent4"/>
                </a:solidFill>
                <a:latin typeface="Proxima Nova Extrabold"/>
                <a:ea typeface="Proxima Nova Extrabold"/>
                <a:cs typeface="Proxima Nova Extrabold"/>
                <a:sym typeface="Proxima Nova Extrabold"/>
              </a:defRPr>
            </a:lvl5pPr>
            <a:lvl6pPr lvl="5" rtl="0">
              <a:spcBef>
                <a:spcPts val="1600"/>
              </a:spcBef>
              <a:spcAft>
                <a:spcPts val="0"/>
              </a:spcAft>
              <a:buNone/>
              <a:defRPr>
                <a:solidFill>
                  <a:schemeClr val="accent4"/>
                </a:solidFill>
                <a:latin typeface="Proxima Nova Extrabold"/>
                <a:ea typeface="Proxima Nova Extrabold"/>
                <a:cs typeface="Proxima Nova Extrabold"/>
                <a:sym typeface="Proxima Nova Extrabold"/>
              </a:defRPr>
            </a:lvl6pPr>
            <a:lvl7pPr lvl="6" rtl="0">
              <a:spcBef>
                <a:spcPts val="1600"/>
              </a:spcBef>
              <a:spcAft>
                <a:spcPts val="0"/>
              </a:spcAft>
              <a:buNone/>
              <a:defRPr>
                <a:solidFill>
                  <a:schemeClr val="accent4"/>
                </a:solidFill>
                <a:latin typeface="Proxima Nova Extrabold"/>
                <a:ea typeface="Proxima Nova Extrabold"/>
                <a:cs typeface="Proxima Nova Extrabold"/>
                <a:sym typeface="Proxima Nova Extrabold"/>
              </a:defRPr>
            </a:lvl7pPr>
            <a:lvl8pPr lvl="7" rtl="0">
              <a:spcBef>
                <a:spcPts val="1600"/>
              </a:spcBef>
              <a:spcAft>
                <a:spcPts val="0"/>
              </a:spcAft>
              <a:buNone/>
              <a:defRPr>
                <a:solidFill>
                  <a:schemeClr val="accent4"/>
                </a:solidFill>
                <a:latin typeface="Proxima Nova Extrabold"/>
                <a:ea typeface="Proxima Nova Extrabold"/>
                <a:cs typeface="Proxima Nova Extrabold"/>
                <a:sym typeface="Proxima Nova Extrabold"/>
              </a:defRPr>
            </a:lvl8pPr>
            <a:lvl9pPr lvl="8" rtl="0">
              <a:spcBef>
                <a:spcPts val="1600"/>
              </a:spcBef>
              <a:spcAft>
                <a:spcPts val="1600"/>
              </a:spcAft>
              <a:buNone/>
              <a:defRPr>
                <a:solidFill>
                  <a:schemeClr val="accent4"/>
                </a:solidFill>
                <a:latin typeface="Proxima Nova Extrabold"/>
                <a:ea typeface="Proxima Nova Extrabold"/>
                <a:cs typeface="Proxima Nova Extrabold"/>
                <a:sym typeface="Proxima Nova Extrabold"/>
              </a:defRPr>
            </a:lvl9pPr>
          </a:lstStyle>
          <a:p/>
        </p:txBody>
      </p:sp>
      <p:sp>
        <p:nvSpPr>
          <p:cNvPr id="206" name="Google Shape;206;p33"/>
          <p:cNvSpPr txBox="1"/>
          <p:nvPr>
            <p:ph type="title"/>
          </p:nvPr>
        </p:nvSpPr>
        <p:spPr>
          <a:xfrm>
            <a:off x="928867" y="1329100"/>
            <a:ext cx="10251300" cy="945600"/>
          </a:xfrm>
          <a:prstGeom prst="rect">
            <a:avLst/>
          </a:prstGeom>
        </p:spPr>
        <p:txBody>
          <a:bodyPr anchorCtr="0" anchor="t" bIns="121900" lIns="121900" spcFirstLastPara="1" rIns="121900" wrap="square" tIns="121900">
            <a:normAutofit/>
          </a:bodyPr>
          <a:lstStyle>
            <a:lvl1pPr lvl="0" rtl="0">
              <a:spcBef>
                <a:spcPts val="0"/>
              </a:spcBef>
              <a:spcAft>
                <a:spcPts val="0"/>
              </a:spcAft>
              <a:buNone/>
              <a:defRPr sz="4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None/>
              <a:defRPr sz="3300">
                <a:solidFill>
                  <a:srgbClr val="FFFFFF"/>
                </a:solidFill>
                <a:latin typeface="Proxima Nova Extrabold"/>
                <a:ea typeface="Proxima Nova Extrabold"/>
                <a:cs typeface="Proxima Nova Extrabold"/>
                <a:sym typeface="Proxima Nova Extrabold"/>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7" name="Shape 207"/>
        <p:cNvGrpSpPr/>
        <p:nvPr/>
      </p:nvGrpSpPr>
      <p:grpSpPr>
        <a:xfrm>
          <a:off x="0" y="0"/>
          <a:ext cx="0" cy="0"/>
          <a:chOff x="0" y="0"/>
          <a:chExt cx="0" cy="0"/>
        </a:xfrm>
      </p:grpSpPr>
      <p:sp>
        <p:nvSpPr>
          <p:cNvPr id="208" name="Google Shape;208;p34"/>
          <p:cNvSpPr/>
          <p:nvPr/>
        </p:nvSpPr>
        <p:spPr>
          <a:xfrm>
            <a:off x="-419200" y="-112700"/>
            <a:ext cx="13030500" cy="7402500"/>
          </a:xfrm>
          <a:prstGeom prst="rect">
            <a:avLst/>
          </a:prstGeom>
          <a:solidFill>
            <a:srgbClr val="2C2A4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6"/>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6"/>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7"/>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theme" Target="../theme/theme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40600" y="593367"/>
            <a:ext cx="111360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Font typeface="Proxima Nova"/>
              <a:buNone/>
              <a:defRPr b="1" sz="37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2pPr>
            <a:lvl3pPr lvl="2"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3pPr>
            <a:lvl4pPr lvl="3"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4pPr>
            <a:lvl5pPr lvl="4"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5pPr>
            <a:lvl6pPr lvl="5"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6pPr>
            <a:lvl7pPr lvl="6"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7pPr>
            <a:lvl8pPr lvl="7"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8pPr>
            <a:lvl9pPr lvl="8" rtl="0">
              <a:spcBef>
                <a:spcPts val="0"/>
              </a:spcBef>
              <a:spcAft>
                <a:spcPts val="0"/>
              </a:spcAft>
              <a:buClr>
                <a:schemeClr val="dk1"/>
              </a:buClr>
              <a:buSzPts val="3700"/>
              <a:buFont typeface="Proxima Nova Semibold"/>
              <a:buNone/>
              <a:defRPr sz="3700">
                <a:solidFill>
                  <a:schemeClr val="dk1"/>
                </a:solidFill>
                <a:latin typeface="Proxima Nova Semibold"/>
                <a:ea typeface="Proxima Nova Semibold"/>
                <a:cs typeface="Proxima Nova Semibold"/>
                <a:sym typeface="Proxima Nova Semibold"/>
              </a:defRPr>
            </a:lvl9pPr>
          </a:lstStyle>
          <a:p/>
        </p:txBody>
      </p:sp>
      <p:sp>
        <p:nvSpPr>
          <p:cNvPr id="86" name="Google Shape;86;p13"/>
          <p:cNvSpPr txBox="1"/>
          <p:nvPr>
            <p:ph idx="1" type="body"/>
          </p:nvPr>
        </p:nvSpPr>
        <p:spPr>
          <a:xfrm>
            <a:off x="640600" y="1536633"/>
            <a:ext cx="111360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1"/>
              </a:buClr>
              <a:buSzPts val="2400"/>
              <a:buFont typeface="Proxima Nova Semibold"/>
              <a:buChar char="●"/>
              <a:defRPr sz="2400">
                <a:solidFill>
                  <a:schemeClr val="dk1"/>
                </a:solidFill>
                <a:latin typeface="Proxima Nova Semibold"/>
                <a:ea typeface="Proxima Nova Semibold"/>
                <a:cs typeface="Proxima Nova Semibold"/>
                <a:sym typeface="Proxima Nova Semibold"/>
              </a:defRPr>
            </a:lvl1pPr>
            <a:lvl2pPr indent="-349250" lvl="1" marL="9144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2pPr>
            <a:lvl3pPr indent="-349250" lvl="2" marL="13716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3pPr>
            <a:lvl4pPr indent="-349250" lvl="3" marL="18288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4pPr>
            <a:lvl5pPr indent="-349250" lvl="4" marL="22860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5pPr>
            <a:lvl6pPr indent="-349250" lvl="5" marL="27432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6pPr>
            <a:lvl7pPr indent="-349250" lvl="6" marL="32004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7pPr>
            <a:lvl8pPr indent="-349250" lvl="7" marL="36576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8pPr>
            <a:lvl9pPr indent="-349250" lvl="8" marL="4114800" rtl="0">
              <a:lnSpc>
                <a:spcPct val="115000"/>
              </a:lnSpc>
              <a:spcBef>
                <a:spcPts val="0"/>
              </a:spcBef>
              <a:spcAft>
                <a:spcPts val="0"/>
              </a:spcAft>
              <a:buClr>
                <a:schemeClr val="dk1"/>
              </a:buClr>
              <a:buSzPts val="1900"/>
              <a:buFont typeface="Proxima Nova Semibold"/>
              <a:buChar char="■"/>
              <a:defRPr sz="1900">
                <a:solidFill>
                  <a:schemeClr val="dk1"/>
                </a:solidFill>
                <a:latin typeface="Proxima Nova Semibold"/>
                <a:ea typeface="Proxima Nova Semibold"/>
                <a:cs typeface="Proxima Nova Semibold"/>
                <a:sym typeface="Proxima Nova Semibold"/>
              </a:defRPr>
            </a:lvl9pPr>
          </a:lstStyle>
          <a:p/>
        </p:txBody>
      </p:sp>
      <p:sp>
        <p:nvSpPr>
          <p:cNvPr id="87" name="Google Shape;87;p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35"/>
          <p:cNvSpPr/>
          <p:nvPr/>
        </p:nvSpPr>
        <p:spPr>
          <a:xfrm flipH="1">
            <a:off x="8762" y="0"/>
            <a:ext cx="12183237" cy="6483401"/>
          </a:xfrm>
          <a:custGeom>
            <a:rect b="b" l="l" r="r" t="t"/>
            <a:pathLst>
              <a:path extrusionOk="0" h="3616960" w="7772400">
                <a:moveTo>
                  <a:pt x="7772400" y="0"/>
                </a:moveTo>
                <a:lnTo>
                  <a:pt x="0" y="0"/>
                </a:lnTo>
                <a:lnTo>
                  <a:pt x="0" y="3039338"/>
                </a:lnTo>
                <a:lnTo>
                  <a:pt x="7772400" y="3616934"/>
                </a:lnTo>
                <a:lnTo>
                  <a:pt x="7772400" y="0"/>
                </a:lnTo>
                <a:close/>
              </a:path>
            </a:pathLst>
          </a:custGeom>
          <a:solidFill>
            <a:srgbClr val="036991">
              <a:alpha val="643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 name="Google Shape;215;p35"/>
          <p:cNvSpPr/>
          <p:nvPr/>
        </p:nvSpPr>
        <p:spPr>
          <a:xfrm>
            <a:off x="0" y="0"/>
            <a:ext cx="12183237" cy="6483401"/>
          </a:xfrm>
          <a:custGeom>
            <a:rect b="b" l="l" r="r" t="t"/>
            <a:pathLst>
              <a:path extrusionOk="0" h="3616960" w="7772400">
                <a:moveTo>
                  <a:pt x="7772400" y="0"/>
                </a:moveTo>
                <a:lnTo>
                  <a:pt x="0" y="0"/>
                </a:lnTo>
                <a:lnTo>
                  <a:pt x="0" y="3039338"/>
                </a:lnTo>
                <a:lnTo>
                  <a:pt x="7772400" y="3616934"/>
                </a:lnTo>
                <a:lnTo>
                  <a:pt x="7772400" y="0"/>
                </a:lnTo>
                <a:close/>
              </a:path>
            </a:pathLst>
          </a:custGeom>
          <a:solidFill>
            <a:srgbClr val="036991">
              <a:alpha val="44310"/>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216" name="Google Shape;216;p35"/>
          <p:cNvPicPr preferRelativeResize="0"/>
          <p:nvPr/>
        </p:nvPicPr>
        <p:blipFill>
          <a:blip r:embed="rId3">
            <a:alphaModFix/>
          </a:blip>
          <a:stretch>
            <a:fillRect/>
          </a:stretch>
        </p:blipFill>
        <p:spPr>
          <a:xfrm>
            <a:off x="3106101" y="1223775"/>
            <a:ext cx="5971034" cy="43342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nvSpPr>
        <p:spPr>
          <a:xfrm>
            <a:off x="914400" y="1272450"/>
            <a:ext cx="7076400" cy="715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b="1" lang="en-US" sz="4000">
                <a:solidFill>
                  <a:schemeClr val="dk1"/>
                </a:solidFill>
                <a:latin typeface="Proxima Nova"/>
                <a:ea typeface="Proxima Nova"/>
                <a:cs typeface="Proxima Nova"/>
                <a:sym typeface="Proxima Nova"/>
              </a:rPr>
              <a:t>Who is ALEX?</a:t>
            </a:r>
            <a:endParaRPr b="1" sz="4000">
              <a:solidFill>
                <a:schemeClr val="dk1"/>
              </a:solidFill>
              <a:latin typeface="Proxima Nova"/>
              <a:ea typeface="Proxima Nova"/>
              <a:cs typeface="Proxima Nova"/>
              <a:sym typeface="Proxima Nova"/>
            </a:endParaRPr>
          </a:p>
        </p:txBody>
      </p:sp>
      <p:sp>
        <p:nvSpPr>
          <p:cNvPr id="222" name="Google Shape;222;p36"/>
          <p:cNvSpPr txBox="1"/>
          <p:nvPr/>
        </p:nvSpPr>
        <p:spPr>
          <a:xfrm>
            <a:off x="914400" y="2041700"/>
            <a:ext cx="5708100" cy="2391000"/>
          </a:xfrm>
          <a:prstGeom prst="rect">
            <a:avLst/>
          </a:prstGeom>
          <a:noFill/>
          <a:ln>
            <a:noFill/>
          </a:ln>
        </p:spPr>
        <p:txBody>
          <a:bodyPr anchorCtr="0" anchor="t" bIns="45700" lIns="91425" spcFirstLastPara="1" rIns="91425" wrap="square" tIns="45700">
            <a:spAutoFit/>
          </a:bodyPr>
          <a:lstStyle/>
          <a:p>
            <a:pPr indent="0" lvl="0" marL="0" marR="0" rtl="0" algn="l">
              <a:lnSpc>
                <a:spcPct val="122222"/>
              </a:lnSpc>
              <a:spcBef>
                <a:spcPts val="0"/>
              </a:spcBef>
              <a:spcAft>
                <a:spcPts val="0"/>
              </a:spcAft>
              <a:buNone/>
            </a:pPr>
            <a:r>
              <a:rPr b="0" i="0" lang="en-US" sz="3200" u="none" cap="none" strike="noStrike">
                <a:solidFill>
                  <a:srgbClr val="000000"/>
                </a:solidFill>
                <a:latin typeface="Calibri"/>
                <a:ea typeface="Calibri"/>
                <a:cs typeface="Calibri"/>
                <a:sym typeface="Calibri"/>
              </a:rPr>
              <a:t>ALEX is an interactive guide who explains your benefits options</a:t>
            </a:r>
            <a:r>
              <a:rPr lang="en-US" sz="3200">
                <a:latin typeface="Calibri"/>
                <a:ea typeface="Calibri"/>
                <a:cs typeface="Calibri"/>
                <a:sym typeface="Calibri"/>
              </a:rPr>
              <a:t>, and </a:t>
            </a:r>
            <a:r>
              <a:rPr b="0" i="0" lang="en-US" sz="3200" u="none" cap="none" strike="noStrike">
                <a:solidFill>
                  <a:srgbClr val="000000"/>
                </a:solidFill>
                <a:latin typeface="Calibri"/>
                <a:ea typeface="Calibri"/>
                <a:cs typeface="Calibri"/>
                <a:sym typeface="Calibri"/>
              </a:rPr>
              <a:t>helps you choose</a:t>
            </a:r>
            <a:r>
              <a:rPr lang="en-US" sz="3200">
                <a:latin typeface="Calibri"/>
                <a:ea typeface="Calibri"/>
                <a:cs typeface="Calibri"/>
                <a:sym typeface="Calibri"/>
              </a:rPr>
              <a:t> and use </a:t>
            </a:r>
            <a:r>
              <a:rPr b="0" i="0" lang="en-US" sz="3200" u="none" cap="none" strike="noStrike">
                <a:solidFill>
                  <a:srgbClr val="000000"/>
                </a:solidFill>
                <a:latin typeface="Calibri"/>
                <a:ea typeface="Calibri"/>
                <a:cs typeface="Calibri"/>
                <a:sym typeface="Calibri"/>
              </a:rPr>
              <a:t>what’s best for you.</a:t>
            </a:r>
            <a:endParaRPr b="0" i="0" sz="3200" u="none" cap="none" strike="noStrike">
              <a:solidFill>
                <a:srgbClr val="000000"/>
              </a:solidFill>
              <a:latin typeface="Calibri"/>
              <a:ea typeface="Calibri"/>
              <a:cs typeface="Calibri"/>
              <a:sym typeface="Calibri"/>
            </a:endParaRPr>
          </a:p>
        </p:txBody>
      </p:sp>
      <p:pic>
        <p:nvPicPr>
          <p:cNvPr id="223" name="Google Shape;223;p36"/>
          <p:cNvPicPr preferRelativeResize="0"/>
          <p:nvPr/>
        </p:nvPicPr>
        <p:blipFill>
          <a:blip r:embed="rId3">
            <a:alphaModFix/>
          </a:blip>
          <a:stretch>
            <a:fillRect/>
          </a:stretch>
        </p:blipFill>
        <p:spPr>
          <a:xfrm>
            <a:off x="7990800" y="1402973"/>
            <a:ext cx="3081625" cy="47853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28" name="Shape 228"/>
        <p:cNvGrpSpPr/>
        <p:nvPr/>
      </p:nvGrpSpPr>
      <p:grpSpPr>
        <a:xfrm>
          <a:off x="0" y="0"/>
          <a:ext cx="0" cy="0"/>
          <a:chOff x="0" y="0"/>
          <a:chExt cx="0" cy="0"/>
        </a:xfrm>
      </p:grpSpPr>
      <p:sp>
        <p:nvSpPr>
          <p:cNvPr id="229" name="Google Shape;229;p37"/>
          <p:cNvSpPr txBox="1"/>
          <p:nvPr/>
        </p:nvSpPr>
        <p:spPr>
          <a:xfrm>
            <a:off x="9904838" y="619572"/>
            <a:ext cx="1836900" cy="270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u="none" cap="none" strike="noStrike">
                <a:solidFill>
                  <a:srgbClr val="262626"/>
                </a:solidFill>
                <a:latin typeface="Proxima Nova"/>
                <a:ea typeface="Proxima Nova"/>
                <a:cs typeface="Proxima Nova"/>
                <a:sym typeface="Proxima Nova"/>
              </a:rPr>
              <a:t>ALEX will ask you a few questions about your personal situation.</a:t>
            </a:r>
            <a:endParaRPr sz="1700">
              <a:latin typeface="Proxima Nova"/>
              <a:ea typeface="Proxima Nova"/>
              <a:cs typeface="Proxima Nova"/>
              <a:sym typeface="Proxima Nova"/>
            </a:endParaRPr>
          </a:p>
          <a:p>
            <a:pPr indent="0" lvl="0" marL="0" marR="0" rtl="0" algn="l">
              <a:spcBef>
                <a:spcPts val="0"/>
              </a:spcBef>
              <a:spcAft>
                <a:spcPts val="0"/>
              </a:spcAft>
              <a:buNone/>
            </a:pPr>
            <a:r>
              <a:t/>
            </a:r>
            <a:endParaRPr i="0" sz="1700" u="none" cap="none" strike="noStrike">
              <a:solidFill>
                <a:srgbClr val="262626"/>
              </a:solidFill>
              <a:latin typeface="Proxima Nova"/>
              <a:ea typeface="Proxima Nova"/>
              <a:cs typeface="Proxima Nova"/>
              <a:sym typeface="Proxima Nova"/>
            </a:endParaRPr>
          </a:p>
          <a:p>
            <a:pPr indent="0" lvl="0" marL="0" marR="0" rtl="0" algn="l">
              <a:spcBef>
                <a:spcPts val="0"/>
              </a:spcBef>
              <a:spcAft>
                <a:spcPts val="0"/>
              </a:spcAft>
              <a:buNone/>
            </a:pPr>
            <a:r>
              <a:rPr i="0" lang="en-US" sz="1700" u="none" cap="none" strike="noStrike">
                <a:solidFill>
                  <a:srgbClr val="262626"/>
                </a:solidFill>
                <a:latin typeface="Proxima Nova"/>
                <a:ea typeface="Proxima Nova"/>
                <a:cs typeface="Proxima Nova"/>
                <a:sym typeface="Proxima Nova"/>
              </a:rPr>
              <a:t>Remember- this is completely anonymous</a:t>
            </a:r>
            <a:endParaRPr sz="1700">
              <a:latin typeface="Proxima Nova"/>
              <a:ea typeface="Proxima Nova"/>
              <a:cs typeface="Proxima Nova"/>
              <a:sym typeface="Proxima Nova"/>
            </a:endParaRPr>
          </a:p>
          <a:p>
            <a:pPr indent="0" lvl="0" marL="0" marR="0" rtl="0" algn="l">
              <a:spcBef>
                <a:spcPts val="0"/>
              </a:spcBef>
              <a:spcAft>
                <a:spcPts val="0"/>
              </a:spcAft>
              <a:buNone/>
            </a:pPr>
            <a:r>
              <a:t/>
            </a:r>
            <a:endParaRPr b="1" i="0" sz="1700" u="none" cap="none" strike="noStrike">
              <a:solidFill>
                <a:schemeClr val="accent2"/>
              </a:solidFill>
              <a:latin typeface="Calibri"/>
              <a:ea typeface="Calibri"/>
              <a:cs typeface="Calibri"/>
              <a:sym typeface="Calibri"/>
            </a:endParaRPr>
          </a:p>
        </p:txBody>
      </p:sp>
      <p:pic>
        <p:nvPicPr>
          <p:cNvPr id="230" name="Google Shape;230;p37"/>
          <p:cNvPicPr preferRelativeResize="0"/>
          <p:nvPr/>
        </p:nvPicPr>
        <p:blipFill rotWithShape="1">
          <a:blip r:embed="rId3">
            <a:alphaModFix/>
          </a:blip>
          <a:srcRect b="0" l="0" r="0" t="0"/>
          <a:stretch/>
        </p:blipFill>
        <p:spPr>
          <a:xfrm>
            <a:off x="11312666" y="6385740"/>
            <a:ext cx="740448" cy="308520"/>
          </a:xfrm>
          <a:prstGeom prst="rect">
            <a:avLst/>
          </a:prstGeom>
          <a:noFill/>
          <a:ln>
            <a:noFill/>
          </a:ln>
        </p:spPr>
      </p:pic>
      <p:pic>
        <p:nvPicPr>
          <p:cNvPr id="231" name="Google Shape;231;p37"/>
          <p:cNvPicPr preferRelativeResize="0"/>
          <p:nvPr/>
        </p:nvPicPr>
        <p:blipFill>
          <a:blip r:embed="rId4">
            <a:alphaModFix/>
          </a:blip>
          <a:stretch>
            <a:fillRect/>
          </a:stretch>
        </p:blipFill>
        <p:spPr>
          <a:xfrm>
            <a:off x="399625" y="710900"/>
            <a:ext cx="9303527" cy="54361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36" name="Shape 236"/>
        <p:cNvGrpSpPr/>
        <p:nvPr/>
      </p:nvGrpSpPr>
      <p:grpSpPr>
        <a:xfrm>
          <a:off x="0" y="0"/>
          <a:ext cx="0" cy="0"/>
          <a:chOff x="0" y="0"/>
          <a:chExt cx="0" cy="0"/>
        </a:xfrm>
      </p:grpSpPr>
      <p:sp>
        <p:nvSpPr>
          <p:cNvPr id="237" name="Google Shape;237;p38"/>
          <p:cNvSpPr txBox="1"/>
          <p:nvPr/>
        </p:nvSpPr>
        <p:spPr>
          <a:xfrm>
            <a:off x="9904838" y="619572"/>
            <a:ext cx="1836900" cy="270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u="none" cap="none" strike="noStrike">
                <a:solidFill>
                  <a:srgbClr val="262626"/>
                </a:solidFill>
                <a:latin typeface="Proxima Nova"/>
                <a:ea typeface="Proxima Nova"/>
                <a:cs typeface="Proxima Nova"/>
                <a:sym typeface="Proxima Nova"/>
              </a:rPr>
              <a:t>ALEX will ask you a few questions about your personal situation.</a:t>
            </a:r>
            <a:endParaRPr sz="1700">
              <a:latin typeface="Proxima Nova"/>
              <a:ea typeface="Proxima Nova"/>
              <a:cs typeface="Proxima Nova"/>
              <a:sym typeface="Proxima Nova"/>
            </a:endParaRPr>
          </a:p>
          <a:p>
            <a:pPr indent="0" lvl="0" marL="0" marR="0" rtl="0" algn="l">
              <a:spcBef>
                <a:spcPts val="0"/>
              </a:spcBef>
              <a:spcAft>
                <a:spcPts val="0"/>
              </a:spcAft>
              <a:buNone/>
            </a:pPr>
            <a:r>
              <a:t/>
            </a:r>
            <a:endParaRPr i="0" sz="1700" u="none" cap="none" strike="noStrike">
              <a:solidFill>
                <a:srgbClr val="262626"/>
              </a:solidFill>
              <a:latin typeface="Proxima Nova"/>
              <a:ea typeface="Proxima Nova"/>
              <a:cs typeface="Proxima Nova"/>
              <a:sym typeface="Proxima Nova"/>
            </a:endParaRPr>
          </a:p>
          <a:p>
            <a:pPr indent="0" lvl="0" marL="0" marR="0" rtl="0" algn="l">
              <a:spcBef>
                <a:spcPts val="0"/>
              </a:spcBef>
              <a:spcAft>
                <a:spcPts val="0"/>
              </a:spcAft>
              <a:buNone/>
            </a:pPr>
            <a:r>
              <a:rPr i="0" lang="en-US" sz="1700" u="none" cap="none" strike="noStrike">
                <a:solidFill>
                  <a:srgbClr val="262626"/>
                </a:solidFill>
                <a:latin typeface="Proxima Nova"/>
                <a:ea typeface="Proxima Nova"/>
                <a:cs typeface="Proxima Nova"/>
                <a:sym typeface="Proxima Nova"/>
              </a:rPr>
              <a:t>Remember- this is completely anonymous</a:t>
            </a:r>
            <a:endParaRPr sz="1700">
              <a:latin typeface="Proxima Nova"/>
              <a:ea typeface="Proxima Nova"/>
              <a:cs typeface="Proxima Nova"/>
              <a:sym typeface="Proxima Nova"/>
            </a:endParaRPr>
          </a:p>
          <a:p>
            <a:pPr indent="0" lvl="0" marL="0" marR="0" rtl="0" algn="l">
              <a:spcBef>
                <a:spcPts val="0"/>
              </a:spcBef>
              <a:spcAft>
                <a:spcPts val="0"/>
              </a:spcAft>
              <a:buNone/>
            </a:pPr>
            <a:r>
              <a:t/>
            </a:r>
            <a:endParaRPr b="1" i="0" sz="1700" u="none" cap="none" strike="noStrike">
              <a:solidFill>
                <a:schemeClr val="accent2"/>
              </a:solidFill>
              <a:latin typeface="Calibri"/>
              <a:ea typeface="Calibri"/>
              <a:cs typeface="Calibri"/>
              <a:sym typeface="Calibri"/>
            </a:endParaRPr>
          </a:p>
        </p:txBody>
      </p:sp>
      <p:pic>
        <p:nvPicPr>
          <p:cNvPr id="238" name="Google Shape;238;p38"/>
          <p:cNvPicPr preferRelativeResize="0"/>
          <p:nvPr/>
        </p:nvPicPr>
        <p:blipFill rotWithShape="1">
          <a:blip r:embed="rId3">
            <a:alphaModFix/>
          </a:blip>
          <a:srcRect b="0" l="0" r="0" t="0"/>
          <a:stretch/>
        </p:blipFill>
        <p:spPr>
          <a:xfrm>
            <a:off x="11312666" y="6385740"/>
            <a:ext cx="740448" cy="308520"/>
          </a:xfrm>
          <a:prstGeom prst="rect">
            <a:avLst/>
          </a:prstGeom>
          <a:noFill/>
          <a:ln>
            <a:noFill/>
          </a:ln>
        </p:spPr>
      </p:pic>
      <p:pic>
        <p:nvPicPr>
          <p:cNvPr id="239" name="Google Shape;239;p38"/>
          <p:cNvPicPr preferRelativeResize="0"/>
          <p:nvPr/>
        </p:nvPicPr>
        <p:blipFill>
          <a:blip r:embed="rId4">
            <a:alphaModFix/>
          </a:blip>
          <a:stretch>
            <a:fillRect/>
          </a:stretch>
        </p:blipFill>
        <p:spPr>
          <a:xfrm>
            <a:off x="412525" y="664263"/>
            <a:ext cx="9319452" cy="55294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44" name="Shape 244"/>
        <p:cNvGrpSpPr/>
        <p:nvPr/>
      </p:nvGrpSpPr>
      <p:grpSpPr>
        <a:xfrm>
          <a:off x="0" y="0"/>
          <a:ext cx="0" cy="0"/>
          <a:chOff x="0" y="0"/>
          <a:chExt cx="0" cy="0"/>
        </a:xfrm>
      </p:grpSpPr>
      <p:sp>
        <p:nvSpPr>
          <p:cNvPr id="245" name="Google Shape;245;p39"/>
          <p:cNvSpPr txBox="1"/>
          <p:nvPr/>
        </p:nvSpPr>
        <p:spPr>
          <a:xfrm>
            <a:off x="9904838" y="619572"/>
            <a:ext cx="1836900" cy="141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700" u="none" cap="none" strike="noStrike">
                <a:solidFill>
                  <a:srgbClr val="262626"/>
                </a:solidFill>
                <a:latin typeface="Proxima Nova"/>
                <a:ea typeface="Proxima Nova"/>
                <a:cs typeface="Proxima Nova"/>
                <a:sym typeface="Proxima Nova"/>
              </a:rPr>
              <a:t>And come up with a plan recommendation just for you.</a:t>
            </a:r>
            <a:endParaRPr sz="1300">
              <a:latin typeface="Proxima Nova"/>
              <a:ea typeface="Proxima Nova"/>
              <a:cs typeface="Proxima Nova"/>
              <a:sym typeface="Proxima Nova"/>
            </a:endParaRPr>
          </a:p>
          <a:p>
            <a:pPr indent="0" lvl="0" marL="0" marR="0" rtl="0" algn="l">
              <a:spcBef>
                <a:spcPts val="0"/>
              </a:spcBef>
              <a:spcAft>
                <a:spcPts val="0"/>
              </a:spcAft>
              <a:buNone/>
            </a:pPr>
            <a:r>
              <a:t/>
            </a:r>
            <a:endParaRPr b="1" i="0" sz="1800" u="none" cap="none" strike="noStrike">
              <a:solidFill>
                <a:schemeClr val="accent2"/>
              </a:solidFill>
              <a:latin typeface="Calibri"/>
              <a:ea typeface="Calibri"/>
              <a:cs typeface="Calibri"/>
              <a:sym typeface="Calibri"/>
            </a:endParaRPr>
          </a:p>
        </p:txBody>
      </p:sp>
      <p:pic>
        <p:nvPicPr>
          <p:cNvPr id="246" name="Google Shape;246;p39"/>
          <p:cNvPicPr preferRelativeResize="0"/>
          <p:nvPr/>
        </p:nvPicPr>
        <p:blipFill rotWithShape="1">
          <a:blip r:embed="rId3">
            <a:alphaModFix/>
          </a:blip>
          <a:srcRect b="0" l="0" r="0" t="0"/>
          <a:stretch/>
        </p:blipFill>
        <p:spPr>
          <a:xfrm>
            <a:off x="11312666" y="6385740"/>
            <a:ext cx="740448" cy="308520"/>
          </a:xfrm>
          <a:prstGeom prst="rect">
            <a:avLst/>
          </a:prstGeom>
          <a:noFill/>
          <a:ln>
            <a:noFill/>
          </a:ln>
        </p:spPr>
      </p:pic>
      <p:pic>
        <p:nvPicPr>
          <p:cNvPr id="247" name="Google Shape;247;p39"/>
          <p:cNvPicPr preferRelativeResize="0"/>
          <p:nvPr/>
        </p:nvPicPr>
        <p:blipFill>
          <a:blip r:embed="rId4">
            <a:alphaModFix/>
          </a:blip>
          <a:stretch>
            <a:fillRect/>
          </a:stretch>
        </p:blipFill>
        <p:spPr>
          <a:xfrm>
            <a:off x="441325" y="678200"/>
            <a:ext cx="9319449" cy="54253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52" name="Shape 252"/>
        <p:cNvGrpSpPr/>
        <p:nvPr/>
      </p:nvGrpSpPr>
      <p:grpSpPr>
        <a:xfrm>
          <a:off x="0" y="0"/>
          <a:ext cx="0" cy="0"/>
          <a:chOff x="0" y="0"/>
          <a:chExt cx="0" cy="0"/>
        </a:xfrm>
      </p:grpSpPr>
      <p:sp>
        <p:nvSpPr>
          <p:cNvPr id="253" name="Google Shape;253;p40"/>
          <p:cNvSpPr/>
          <p:nvPr/>
        </p:nvSpPr>
        <p:spPr>
          <a:xfrm rot="5400000">
            <a:off x="5971150" y="637148"/>
            <a:ext cx="6857999" cy="5583703"/>
          </a:xfrm>
          <a:custGeom>
            <a:rect b="b" l="l" r="r" t="t"/>
            <a:pathLst>
              <a:path extrusionOk="0" h="5583703" w="6857999">
                <a:moveTo>
                  <a:pt x="0" y="5001611"/>
                </a:moveTo>
                <a:lnTo>
                  <a:pt x="0" y="1"/>
                </a:lnTo>
                <a:lnTo>
                  <a:pt x="6857999" y="0"/>
                </a:lnTo>
                <a:lnTo>
                  <a:pt x="6857999" y="5583703"/>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 name="Google Shape;254;p40"/>
          <p:cNvSpPr txBox="1"/>
          <p:nvPr/>
        </p:nvSpPr>
        <p:spPr>
          <a:xfrm>
            <a:off x="7020844" y="5800758"/>
            <a:ext cx="4758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&lt;sampleURL.com&gt;</a:t>
            </a:r>
            <a:endParaRPr/>
          </a:p>
        </p:txBody>
      </p:sp>
      <p:sp>
        <p:nvSpPr>
          <p:cNvPr id="255" name="Google Shape;255;p40"/>
          <p:cNvSpPr txBox="1"/>
          <p:nvPr/>
        </p:nvSpPr>
        <p:spPr>
          <a:xfrm>
            <a:off x="981503" y="749540"/>
            <a:ext cx="48822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F3F3F"/>
              </a:buClr>
              <a:buSzPts val="4400"/>
              <a:buFont typeface="Calibri"/>
              <a:buNone/>
            </a:pPr>
            <a:r>
              <a:rPr b="1" i="0" lang="en-US" sz="4400" u="none" cap="none" strike="noStrike">
                <a:solidFill>
                  <a:srgbClr val="3F3F3F"/>
                </a:solidFill>
                <a:latin typeface="Calibri"/>
                <a:ea typeface="Calibri"/>
                <a:cs typeface="Calibri"/>
                <a:sym typeface="Calibri"/>
              </a:rPr>
              <a:t>Find Your Benefit Bliss with ALEX</a:t>
            </a:r>
            <a:endParaRPr/>
          </a:p>
        </p:txBody>
      </p:sp>
      <p:pic>
        <p:nvPicPr>
          <p:cNvPr id="256" name="Google Shape;256;p40"/>
          <p:cNvPicPr preferRelativeResize="0"/>
          <p:nvPr/>
        </p:nvPicPr>
        <p:blipFill rotWithShape="1">
          <a:blip r:embed="rId3">
            <a:alphaModFix/>
          </a:blip>
          <a:srcRect b="0" l="0" r="0" t="0"/>
          <a:stretch/>
        </p:blipFill>
        <p:spPr>
          <a:xfrm>
            <a:off x="11312666" y="6385740"/>
            <a:ext cx="740664" cy="308610"/>
          </a:xfrm>
          <a:prstGeom prst="rect">
            <a:avLst/>
          </a:prstGeom>
          <a:noFill/>
          <a:ln>
            <a:noFill/>
          </a:ln>
        </p:spPr>
      </p:pic>
      <p:grpSp>
        <p:nvGrpSpPr>
          <p:cNvPr id="257" name="Google Shape;257;p40"/>
          <p:cNvGrpSpPr/>
          <p:nvPr/>
        </p:nvGrpSpPr>
        <p:grpSpPr>
          <a:xfrm>
            <a:off x="390604" y="3123605"/>
            <a:ext cx="6064032" cy="2613632"/>
            <a:chOff x="868390" y="7666468"/>
            <a:chExt cx="4098981" cy="1766684"/>
          </a:xfrm>
        </p:grpSpPr>
        <p:pic>
          <p:nvPicPr>
            <p:cNvPr descr="A picture containing text, clipart&#10;&#10;Description automatically generated" id="258" name="Google Shape;258;p40"/>
            <p:cNvPicPr preferRelativeResize="0"/>
            <p:nvPr/>
          </p:nvPicPr>
          <p:blipFill rotWithShape="1">
            <a:blip r:embed="rId4">
              <a:alphaModFix/>
            </a:blip>
            <a:srcRect b="0" l="0" r="0" t="0"/>
            <a:stretch/>
          </p:blipFill>
          <p:spPr>
            <a:xfrm>
              <a:off x="3834820" y="7967530"/>
              <a:ext cx="778633" cy="317220"/>
            </a:xfrm>
            <a:prstGeom prst="rect">
              <a:avLst/>
            </a:prstGeom>
            <a:noFill/>
            <a:ln>
              <a:noFill/>
            </a:ln>
          </p:spPr>
        </p:pic>
        <p:sp>
          <p:nvSpPr>
            <p:cNvPr id="259" name="Google Shape;259;p40"/>
            <p:cNvSpPr txBox="1"/>
            <p:nvPr/>
          </p:nvSpPr>
          <p:spPr>
            <a:xfrm>
              <a:off x="868390" y="9191352"/>
              <a:ext cx="4022400" cy="241800"/>
            </a:xfrm>
            <a:prstGeom prst="rect">
              <a:avLst/>
            </a:prstGeom>
            <a:noFill/>
            <a:ln>
              <a:noFill/>
            </a:ln>
          </p:spPr>
          <p:txBody>
            <a:bodyPr anchorCtr="0" anchor="t" bIns="0" lIns="0" spcFirstLastPara="1" rIns="0" wrap="square" tIns="49525">
              <a:spAutoFit/>
            </a:bodyPr>
            <a:lstStyle/>
            <a:p>
              <a:pPr indent="0" lvl="0" marL="12700" marR="0" rtl="0" algn="ctr">
                <a:spcBef>
                  <a:spcPts val="0"/>
                </a:spcBef>
                <a:spcAft>
                  <a:spcPts val="0"/>
                </a:spcAft>
                <a:buClr>
                  <a:srgbClr val="333333"/>
                </a:buClr>
                <a:buSzPts val="2000"/>
                <a:buFont typeface="Calibri"/>
                <a:buNone/>
              </a:pPr>
              <a:r>
                <a:rPr b="1" i="0" lang="en-US" sz="2000" u="none" cap="none" strike="noStrike">
                  <a:solidFill>
                    <a:srgbClr val="333333"/>
                  </a:solidFill>
                  <a:latin typeface="Calibri"/>
                  <a:ea typeface="Calibri"/>
                  <a:cs typeface="Calibri"/>
                  <a:sym typeface="Calibri"/>
                </a:rPr>
                <a:t>Talk to ALEX® on whatever you like.</a:t>
              </a:r>
              <a:endParaRPr b="0" i="0" sz="2000" u="none" cap="none" strike="noStrike">
                <a:solidFill>
                  <a:srgbClr val="000000"/>
                </a:solidFill>
                <a:latin typeface="Calibri"/>
                <a:ea typeface="Calibri"/>
                <a:cs typeface="Calibri"/>
                <a:sym typeface="Calibri"/>
              </a:endParaRPr>
            </a:p>
          </p:txBody>
        </p:sp>
        <p:sp>
          <p:nvSpPr>
            <p:cNvPr id="260" name="Google Shape;260;p40"/>
            <p:cNvSpPr/>
            <p:nvPr/>
          </p:nvSpPr>
          <p:spPr>
            <a:xfrm>
              <a:off x="3736602" y="7899935"/>
              <a:ext cx="657600" cy="564300"/>
            </a:xfrm>
            <a:prstGeom prst="rect">
              <a:avLst/>
            </a:prstGeom>
            <a:solidFill>
              <a:srgbClr val="72E0C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1" name="Google Shape;261;p40"/>
            <p:cNvSpPr/>
            <p:nvPr/>
          </p:nvSpPr>
          <p:spPr>
            <a:xfrm>
              <a:off x="1395414" y="7908713"/>
              <a:ext cx="657600" cy="564300"/>
            </a:xfrm>
            <a:prstGeom prst="rect">
              <a:avLst/>
            </a:prstGeom>
            <a:solidFill>
              <a:srgbClr val="72E0C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62" name="Google Shape;262;p40"/>
            <p:cNvPicPr preferRelativeResize="0"/>
            <p:nvPr/>
          </p:nvPicPr>
          <p:blipFill rotWithShape="1">
            <a:blip r:embed="rId4">
              <a:alphaModFix/>
            </a:blip>
            <a:srcRect b="0" l="0" r="0" t="0"/>
            <a:stretch/>
          </p:blipFill>
          <p:spPr>
            <a:xfrm>
              <a:off x="1334963" y="8032310"/>
              <a:ext cx="778633" cy="317220"/>
            </a:xfrm>
            <a:prstGeom prst="rect">
              <a:avLst/>
            </a:prstGeom>
            <a:noFill/>
            <a:ln>
              <a:noFill/>
            </a:ln>
          </p:spPr>
        </p:pic>
        <p:pic>
          <p:nvPicPr>
            <p:cNvPr descr="Graphical user interface, application&#10;&#10;Description automatically generated" id="263" name="Google Shape;263;p40"/>
            <p:cNvPicPr preferRelativeResize="0"/>
            <p:nvPr/>
          </p:nvPicPr>
          <p:blipFill rotWithShape="1">
            <a:blip r:embed="rId5">
              <a:alphaModFix/>
            </a:blip>
            <a:srcRect b="49826" l="0" r="43633" t="0"/>
            <a:stretch/>
          </p:blipFill>
          <p:spPr>
            <a:xfrm>
              <a:off x="868391" y="7666468"/>
              <a:ext cx="1718552" cy="1223819"/>
            </a:xfrm>
            <a:prstGeom prst="rect">
              <a:avLst/>
            </a:prstGeom>
            <a:noFill/>
            <a:ln>
              <a:noFill/>
            </a:ln>
          </p:spPr>
        </p:pic>
        <p:pic>
          <p:nvPicPr>
            <p:cNvPr descr="Graphical user interface, application&#10;&#10;Description automatically generated" id="264" name="Google Shape;264;p40"/>
            <p:cNvPicPr preferRelativeResize="0"/>
            <p:nvPr/>
          </p:nvPicPr>
          <p:blipFill rotWithShape="1">
            <a:blip r:embed="rId5">
              <a:alphaModFix/>
            </a:blip>
            <a:srcRect b="-2701" l="26497" r="-2618" t="45470"/>
            <a:stretch/>
          </p:blipFill>
          <p:spPr>
            <a:xfrm>
              <a:off x="2646578" y="7669808"/>
              <a:ext cx="2320793" cy="1396002"/>
            </a:xfrm>
            <a:prstGeom prst="rect">
              <a:avLst/>
            </a:prstGeom>
            <a:noFill/>
            <a:ln>
              <a:noFill/>
            </a:ln>
          </p:spPr>
        </p:pic>
      </p:grpSp>
      <p:sp>
        <p:nvSpPr>
          <p:cNvPr id="265" name="Google Shape;265;p40"/>
          <p:cNvSpPr txBox="1"/>
          <p:nvPr/>
        </p:nvSpPr>
        <p:spPr>
          <a:xfrm>
            <a:off x="7530007" y="2196454"/>
            <a:ext cx="4662000" cy="23889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57222"/>
              </a:lnSpc>
              <a:spcBef>
                <a:spcPts val="0"/>
              </a:spcBef>
              <a:spcAft>
                <a:spcPts val="0"/>
              </a:spcAft>
              <a:buClr>
                <a:srgbClr val="FEFFFF"/>
              </a:buClr>
              <a:buSzPts val="3600"/>
              <a:buFont typeface="Arial"/>
              <a:buChar char="•"/>
            </a:pPr>
            <a:r>
              <a:rPr b="1" i="0" lang="en-US" sz="3600" u="none" cap="none" strike="noStrike">
                <a:solidFill>
                  <a:srgbClr val="FEFFFF"/>
                </a:solidFill>
                <a:latin typeface="Calibri"/>
                <a:ea typeface="Calibri"/>
                <a:cs typeface="Calibri"/>
                <a:sym typeface="Calibri"/>
              </a:rPr>
              <a:t>Personalized</a:t>
            </a:r>
            <a:endParaRPr>
              <a:solidFill>
                <a:srgbClr val="FEFFFF"/>
              </a:solidFill>
            </a:endParaRPr>
          </a:p>
          <a:p>
            <a:pPr indent="-571500" lvl="0" marL="571500" marR="0" rtl="0" algn="l">
              <a:lnSpc>
                <a:spcPct val="157222"/>
              </a:lnSpc>
              <a:spcBef>
                <a:spcPts val="0"/>
              </a:spcBef>
              <a:spcAft>
                <a:spcPts val="0"/>
              </a:spcAft>
              <a:buClr>
                <a:srgbClr val="FEFFFF"/>
              </a:buClr>
              <a:buSzPts val="3600"/>
              <a:buFont typeface="Arial"/>
              <a:buChar char="•"/>
            </a:pPr>
            <a:r>
              <a:rPr b="1" i="0" lang="en-US" sz="3600" u="none" cap="none" strike="noStrike">
                <a:solidFill>
                  <a:srgbClr val="FEFFFF"/>
                </a:solidFill>
                <a:latin typeface="Calibri"/>
                <a:ea typeface="Calibri"/>
                <a:cs typeface="Calibri"/>
                <a:sym typeface="Calibri"/>
              </a:rPr>
              <a:t>Easy to Use</a:t>
            </a:r>
            <a:endParaRPr>
              <a:solidFill>
                <a:srgbClr val="FEFFFF"/>
              </a:solidFill>
            </a:endParaRPr>
          </a:p>
          <a:p>
            <a:pPr indent="-571500" lvl="0" marL="571500" marR="0" rtl="0" algn="l">
              <a:lnSpc>
                <a:spcPct val="157222"/>
              </a:lnSpc>
              <a:spcBef>
                <a:spcPts val="0"/>
              </a:spcBef>
              <a:spcAft>
                <a:spcPts val="0"/>
              </a:spcAft>
              <a:buClr>
                <a:srgbClr val="FEFFFF"/>
              </a:buClr>
              <a:buSzPts val="3600"/>
              <a:buFont typeface="Arial"/>
              <a:buChar char="•"/>
            </a:pPr>
            <a:r>
              <a:rPr b="1" i="0" lang="en-US" sz="3600" u="none" cap="none" strike="noStrike">
                <a:solidFill>
                  <a:srgbClr val="FEFFFF"/>
                </a:solidFill>
                <a:latin typeface="Calibri"/>
                <a:ea typeface="Calibri"/>
                <a:cs typeface="Calibri"/>
                <a:sym typeface="Calibri"/>
              </a:rPr>
              <a:t>Confidential</a:t>
            </a:r>
            <a:endParaRPr>
              <a:solidFill>
                <a:srgbClr val="FE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EX 2017 Brand Color Palette">
  <a:themeElements>
    <a:clrScheme name="ALEX 2017 Brand Color Palette">
      <a:dk1>
        <a:srgbClr val="000000"/>
      </a:dk1>
      <a:lt1>
        <a:srgbClr val="F2F2F2"/>
      </a:lt1>
      <a:dk2>
        <a:srgbClr val="808080"/>
      </a:dk2>
      <a:lt2>
        <a:srgbClr val="E7E6E6"/>
      </a:lt2>
      <a:accent1>
        <a:srgbClr val="0981B0"/>
      </a:accent1>
      <a:accent2>
        <a:srgbClr val="036991"/>
      </a:accent2>
      <a:accent3>
        <a:srgbClr val="CFF5F9"/>
      </a:accent3>
      <a:accent4>
        <a:srgbClr val="90D3D3"/>
      </a:accent4>
      <a:accent5>
        <a:srgbClr val="FF8358"/>
      </a:accent5>
      <a:accent6>
        <a:srgbClr val="FEFFFF"/>
      </a:accent6>
      <a:hlink>
        <a:srgbClr val="036991"/>
      </a:hlink>
      <a:folHlink>
        <a:srgbClr val="036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21213A"/>
      </a:dk1>
      <a:lt1>
        <a:srgbClr val="FFFFFF"/>
      </a:lt1>
      <a:dk2>
        <a:srgbClr val="882F7D"/>
      </a:dk2>
      <a:lt2>
        <a:srgbClr val="EEEEEE"/>
      </a:lt2>
      <a:accent1>
        <a:srgbClr val="882F7D"/>
      </a:accent1>
      <a:accent2>
        <a:srgbClr val="026052"/>
      </a:accent2>
      <a:accent3>
        <a:srgbClr val="FFD831"/>
      </a:accent3>
      <a:accent4>
        <a:srgbClr val="FB5024"/>
      </a:accent4>
      <a:accent5>
        <a:srgbClr val="6DE1C1"/>
      </a:accent5>
      <a:accent6>
        <a:srgbClr val="036991"/>
      </a:accent6>
      <a:hlink>
        <a:srgbClr val="882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