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E8B99F84-C2D2-E14A-B0F5-EBA28367CAD7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4B1"/>
    <a:srgbClr val="77BBC5"/>
    <a:srgbClr val="036991"/>
    <a:srgbClr val="01685D"/>
    <a:srgbClr val="8E0C70"/>
    <a:srgbClr val="00344A"/>
    <a:srgbClr val="2F2F52"/>
    <a:srgbClr val="C5C5C5"/>
    <a:srgbClr val="0981B0"/>
    <a:srgbClr val="FB5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1"/>
    <p:restoredTop sz="94699"/>
  </p:normalViewPr>
  <p:slideViewPr>
    <p:cSldViewPr snapToGrid="0" snapToObjects="1">
      <p:cViewPr varScale="1">
        <p:scale>
          <a:sx n="70" d="100"/>
          <a:sy n="70" d="100"/>
        </p:scale>
        <p:origin x="3224" y="192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/>
        </p:nvSpPr>
        <p:spPr>
          <a:xfrm>
            <a:off x="787401" y="3491374"/>
            <a:ext cx="3621000" cy="343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sz="2500" b="1" dirty="0">
                <a:solidFill>
                  <a:srgbClr val="333333"/>
                </a:solidFill>
                <a:ea typeface="Calibri"/>
                <a:cs typeface="Calibri"/>
                <a:sym typeface="Calibri"/>
              </a:rPr>
              <a:t>You sure you’ve got the right plan?</a:t>
            </a:r>
          </a:p>
          <a:p>
            <a:pPr marL="12700" marR="5080" lvl="0" indent="0" algn="l" rtl="0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lang="en-US" dirty="0">
              <a:solidFill>
                <a:srgbClr val="333333"/>
              </a:solidFill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333333"/>
                </a:solidFill>
                <a:ea typeface="Calibri"/>
                <a:cs typeface="Calibri"/>
                <a:sym typeface="Calibri"/>
              </a:rPr>
              <a:t>Even if not much has changed this year, you should take three minutes to click through ALEX® Go. Get a quick medical plan check-in and make sure you’ve got the right plan. Don’t miss out on savings!</a:t>
            </a:r>
            <a:endParaRPr dirty="0"/>
          </a:p>
        </p:txBody>
      </p:sp>
      <p:sp>
        <p:nvSpPr>
          <p:cNvPr id="165" name="Google Shape;165;p2"/>
          <p:cNvSpPr txBox="1"/>
          <p:nvPr/>
        </p:nvSpPr>
        <p:spPr>
          <a:xfrm>
            <a:off x="804356" y="7364672"/>
            <a:ext cx="6030595" cy="357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9525" rIns="0" bIns="0" anchor="t" anchorCtr="0">
            <a:spAutoFit/>
          </a:bodyPr>
          <a:lstStyle/>
          <a:p>
            <a:pPr marL="12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Check in with ALEX at ALEX-GO-</a:t>
            </a:r>
            <a:r>
              <a:rPr lang="en-US" sz="2000" b="1" i="0" u="none" strike="noStrike" cap="none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URL.com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1062566" y="8379652"/>
            <a:ext cx="1267835" cy="4572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/>
          </a:p>
        </p:txBody>
      </p:sp>
      <p:sp>
        <p:nvSpPr>
          <p:cNvPr id="168" name="Google Shape;168;p2"/>
          <p:cNvSpPr/>
          <p:nvPr/>
        </p:nvSpPr>
        <p:spPr>
          <a:xfrm>
            <a:off x="-50218" y="-34108"/>
            <a:ext cx="7872836" cy="4107573"/>
          </a:xfrm>
          <a:custGeom>
            <a:avLst/>
            <a:gdLst/>
            <a:ahLst/>
            <a:cxnLst/>
            <a:rect l="l" t="t" r="r" b="b"/>
            <a:pathLst>
              <a:path w="7872836" h="4107573" extrusionOk="0">
                <a:moveTo>
                  <a:pt x="5837157" y="3459163"/>
                </a:moveTo>
                <a:lnTo>
                  <a:pt x="5837796" y="3459604"/>
                </a:lnTo>
                <a:cubicBezTo>
                  <a:pt x="5840397" y="3461453"/>
                  <a:pt x="5840494" y="3461593"/>
                  <a:pt x="5839318" y="3460776"/>
                </a:cubicBezTo>
                <a:close/>
                <a:moveTo>
                  <a:pt x="0" y="0"/>
                </a:moveTo>
                <a:lnTo>
                  <a:pt x="7872836" y="0"/>
                </a:lnTo>
                <a:lnTo>
                  <a:pt x="7872836" y="4107573"/>
                </a:lnTo>
                <a:lnTo>
                  <a:pt x="7832491" y="4103020"/>
                </a:lnTo>
                <a:cubicBezTo>
                  <a:pt x="7771956" y="4095580"/>
                  <a:pt x="7711093" y="4087004"/>
                  <a:pt x="7643732" y="4075116"/>
                </a:cubicBezTo>
                <a:cubicBezTo>
                  <a:pt x="7626782" y="4072125"/>
                  <a:pt x="7611075" y="4064230"/>
                  <a:pt x="7594746" y="4058787"/>
                </a:cubicBezTo>
                <a:cubicBezTo>
                  <a:pt x="7552167" y="4044594"/>
                  <a:pt x="7507661" y="4037016"/>
                  <a:pt x="7464118" y="4026130"/>
                </a:cubicBezTo>
                <a:cubicBezTo>
                  <a:pt x="7410269" y="4012668"/>
                  <a:pt x="7355494" y="4003119"/>
                  <a:pt x="7300832" y="3993473"/>
                </a:cubicBezTo>
                <a:cubicBezTo>
                  <a:pt x="7262931" y="3986785"/>
                  <a:pt x="7223870" y="3986478"/>
                  <a:pt x="7186532" y="3977144"/>
                </a:cubicBezTo>
                <a:cubicBezTo>
                  <a:pt x="7158096" y="3970035"/>
                  <a:pt x="7132696" y="3953756"/>
                  <a:pt x="7104889" y="3944487"/>
                </a:cubicBezTo>
                <a:cubicBezTo>
                  <a:pt x="7050980" y="3926518"/>
                  <a:pt x="6996032" y="3911830"/>
                  <a:pt x="6941603" y="3895502"/>
                </a:cubicBezTo>
                <a:cubicBezTo>
                  <a:pt x="6811639" y="3876935"/>
                  <a:pt x="6816250" y="3884549"/>
                  <a:pt x="6680346" y="3830187"/>
                </a:cubicBezTo>
                <a:cubicBezTo>
                  <a:pt x="6646446" y="3816627"/>
                  <a:pt x="6616562" y="3794022"/>
                  <a:pt x="6582375" y="3781202"/>
                </a:cubicBezTo>
                <a:cubicBezTo>
                  <a:pt x="6529168" y="3761249"/>
                  <a:pt x="6472296" y="3752169"/>
                  <a:pt x="6419089" y="3732216"/>
                </a:cubicBezTo>
                <a:cubicBezTo>
                  <a:pt x="6349677" y="3706186"/>
                  <a:pt x="6271324" y="3650169"/>
                  <a:pt x="6206818" y="3617916"/>
                </a:cubicBezTo>
                <a:cubicBezTo>
                  <a:pt x="6180602" y="3604808"/>
                  <a:pt x="6151858" y="3597388"/>
                  <a:pt x="6125175" y="3585259"/>
                </a:cubicBezTo>
                <a:cubicBezTo>
                  <a:pt x="6091936" y="3570150"/>
                  <a:pt x="6059860" y="3552602"/>
                  <a:pt x="6027203" y="3536273"/>
                </a:cubicBezTo>
                <a:cubicBezTo>
                  <a:pt x="5996414" y="3520878"/>
                  <a:pt x="5960689" y="3517597"/>
                  <a:pt x="5929232" y="3503616"/>
                </a:cubicBezTo>
                <a:cubicBezTo>
                  <a:pt x="5911299" y="3495646"/>
                  <a:pt x="5897799" y="3479735"/>
                  <a:pt x="5880246" y="3470959"/>
                </a:cubicBezTo>
                <a:cubicBezTo>
                  <a:pt x="5812643" y="3437157"/>
                  <a:pt x="5823247" y="3448308"/>
                  <a:pt x="5833204" y="3456211"/>
                </a:cubicBezTo>
                <a:lnTo>
                  <a:pt x="5837157" y="3459163"/>
                </a:lnTo>
                <a:lnTo>
                  <a:pt x="5821246" y="3448176"/>
                </a:lnTo>
                <a:cubicBezTo>
                  <a:pt x="5812403" y="3442155"/>
                  <a:pt x="5799824" y="3433672"/>
                  <a:pt x="5782275" y="3421973"/>
                </a:cubicBezTo>
                <a:cubicBezTo>
                  <a:pt x="5753633" y="3402878"/>
                  <a:pt x="5715760" y="3403297"/>
                  <a:pt x="5684303" y="3389316"/>
                </a:cubicBezTo>
                <a:cubicBezTo>
                  <a:pt x="5666370" y="3381346"/>
                  <a:pt x="5652870" y="3365435"/>
                  <a:pt x="5635318" y="3356659"/>
                </a:cubicBezTo>
                <a:cubicBezTo>
                  <a:pt x="5619923" y="3348962"/>
                  <a:pt x="5601727" y="3348027"/>
                  <a:pt x="5586332" y="3340330"/>
                </a:cubicBezTo>
                <a:cubicBezTo>
                  <a:pt x="5568779" y="3331554"/>
                  <a:pt x="5554899" y="3316449"/>
                  <a:pt x="5537346" y="3307673"/>
                </a:cubicBezTo>
                <a:cubicBezTo>
                  <a:pt x="5521951" y="3299976"/>
                  <a:pt x="5503756" y="3299041"/>
                  <a:pt x="5488361" y="3291344"/>
                </a:cubicBezTo>
                <a:cubicBezTo>
                  <a:pt x="5459975" y="3277151"/>
                  <a:pt x="5433932" y="3258687"/>
                  <a:pt x="5406718" y="3242359"/>
                </a:cubicBezTo>
                <a:cubicBezTo>
                  <a:pt x="5385845" y="3229836"/>
                  <a:pt x="5363175" y="3220588"/>
                  <a:pt x="5341403" y="3209702"/>
                </a:cubicBezTo>
                <a:cubicBezTo>
                  <a:pt x="5276089" y="3177045"/>
                  <a:pt x="5211338" y="3143236"/>
                  <a:pt x="5145461" y="3111730"/>
                </a:cubicBezTo>
                <a:cubicBezTo>
                  <a:pt x="5018535" y="3051026"/>
                  <a:pt x="4932375" y="3014226"/>
                  <a:pt x="4802561" y="2964773"/>
                </a:cubicBezTo>
                <a:cubicBezTo>
                  <a:pt x="4504510" y="2851230"/>
                  <a:pt x="4733216" y="2946718"/>
                  <a:pt x="4508646" y="2850473"/>
                </a:cubicBezTo>
                <a:cubicBezTo>
                  <a:pt x="4454218" y="2839587"/>
                  <a:pt x="4399917" y="2828045"/>
                  <a:pt x="4345361" y="2817816"/>
                </a:cubicBezTo>
                <a:cubicBezTo>
                  <a:pt x="4312820" y="2811715"/>
                  <a:pt x="4279762" y="2808424"/>
                  <a:pt x="4247389" y="2801487"/>
                </a:cubicBezTo>
                <a:cubicBezTo>
                  <a:pt x="4203504" y="2792083"/>
                  <a:pt x="4160647" y="2778234"/>
                  <a:pt x="4116761" y="2768830"/>
                </a:cubicBezTo>
                <a:cubicBezTo>
                  <a:pt x="4038853" y="2752136"/>
                  <a:pt x="3967677" y="2747533"/>
                  <a:pt x="3888161" y="2736173"/>
                </a:cubicBezTo>
                <a:cubicBezTo>
                  <a:pt x="3855386" y="2731491"/>
                  <a:pt x="3823149" y="2722983"/>
                  <a:pt x="3790190" y="2719844"/>
                </a:cubicBezTo>
                <a:cubicBezTo>
                  <a:pt x="3708734" y="2712086"/>
                  <a:pt x="3626905" y="2708959"/>
                  <a:pt x="3545262" y="2703516"/>
                </a:cubicBezTo>
                <a:lnTo>
                  <a:pt x="2353276" y="2687187"/>
                </a:lnTo>
                <a:cubicBezTo>
                  <a:pt x="2287752" y="2685645"/>
                  <a:pt x="2222729" y="2675219"/>
                  <a:pt x="2157333" y="2670859"/>
                </a:cubicBezTo>
                <a:cubicBezTo>
                  <a:pt x="2002427" y="2660532"/>
                  <a:pt x="1809467" y="2654867"/>
                  <a:pt x="1651147" y="2638202"/>
                </a:cubicBezTo>
                <a:cubicBezTo>
                  <a:pt x="1618220" y="2634736"/>
                  <a:pt x="1585992" y="2626249"/>
                  <a:pt x="1553175" y="2621873"/>
                </a:cubicBezTo>
                <a:cubicBezTo>
                  <a:pt x="1504321" y="2615359"/>
                  <a:pt x="1455073" y="2612058"/>
                  <a:pt x="1406219" y="2605544"/>
                </a:cubicBezTo>
                <a:cubicBezTo>
                  <a:pt x="1373402" y="2601168"/>
                  <a:pt x="1340969" y="2594250"/>
                  <a:pt x="1308247" y="2589216"/>
                </a:cubicBezTo>
                <a:cubicBezTo>
                  <a:pt x="1270207" y="2583364"/>
                  <a:pt x="1231986" y="2578739"/>
                  <a:pt x="1193946" y="2572887"/>
                </a:cubicBezTo>
                <a:cubicBezTo>
                  <a:pt x="1010935" y="2544731"/>
                  <a:pt x="1183365" y="2570620"/>
                  <a:pt x="965346" y="2523902"/>
                </a:cubicBezTo>
                <a:cubicBezTo>
                  <a:pt x="932973" y="2516965"/>
                  <a:pt x="900032" y="2513016"/>
                  <a:pt x="867375" y="2507573"/>
                </a:cubicBezTo>
                <a:cubicBezTo>
                  <a:pt x="782096" y="2493359"/>
                  <a:pt x="645336" y="2421046"/>
                  <a:pt x="557133" y="2376944"/>
                </a:cubicBezTo>
                <a:cubicBezTo>
                  <a:pt x="504700" y="2350727"/>
                  <a:pt x="447728" y="2334722"/>
                  <a:pt x="393846" y="2311630"/>
                </a:cubicBezTo>
                <a:cubicBezTo>
                  <a:pt x="371474" y="2302042"/>
                  <a:pt x="350303" y="2289859"/>
                  <a:pt x="328533" y="2278973"/>
                </a:cubicBezTo>
                <a:cubicBezTo>
                  <a:pt x="300145" y="2264780"/>
                  <a:pt x="273802" y="2246808"/>
                  <a:pt x="246889" y="2229987"/>
                </a:cubicBezTo>
                <a:cubicBezTo>
                  <a:pt x="186710" y="2192375"/>
                  <a:pt x="128128" y="2152199"/>
                  <a:pt x="67275" y="2115687"/>
                </a:cubicBezTo>
                <a:cubicBezTo>
                  <a:pt x="46403" y="2103164"/>
                  <a:pt x="22215" y="2096532"/>
                  <a:pt x="1961" y="2083030"/>
                </a:cubicBezTo>
                <a:lnTo>
                  <a:pt x="0" y="2081099"/>
                </a:lnTo>
                <a:close/>
              </a:path>
            </a:pathLst>
          </a:custGeom>
          <a:solidFill>
            <a:srgbClr val="03699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0" name="Google Shape;170;p2"/>
          <p:cNvGrpSpPr/>
          <p:nvPr/>
        </p:nvGrpSpPr>
        <p:grpSpPr>
          <a:xfrm>
            <a:off x="3281718" y="8167608"/>
            <a:ext cx="3621011" cy="1233220"/>
            <a:chOff x="868391" y="7657690"/>
            <a:chExt cx="4098980" cy="1396003"/>
          </a:xfrm>
        </p:grpSpPr>
        <p:pic>
          <p:nvPicPr>
            <p:cNvPr id="171" name="Google Shape;171;p2" descr="Graphical user interface, applicatio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 l="-1" r="43634" b="49826"/>
            <a:stretch/>
          </p:blipFill>
          <p:spPr>
            <a:xfrm>
              <a:off x="868391" y="7666468"/>
              <a:ext cx="1718552" cy="12238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Google Shape;172;p2"/>
            <p:cNvSpPr/>
            <p:nvPr/>
          </p:nvSpPr>
          <p:spPr>
            <a:xfrm>
              <a:off x="1395414" y="7908713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3" name="Google Shape;173;p2" descr="A picture containing text, clipart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334963" y="803231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" name="Google Shape;174;p2" descr="Graphical user interface, application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 l="26499" t="45471" r="-2618" b="-2703"/>
            <a:stretch/>
          </p:blipFill>
          <p:spPr>
            <a:xfrm>
              <a:off x="2646578" y="7657690"/>
              <a:ext cx="2320793" cy="13960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5" name="Google Shape;175;p2"/>
            <p:cNvSpPr/>
            <p:nvPr/>
          </p:nvSpPr>
          <p:spPr>
            <a:xfrm>
              <a:off x="3736602" y="7899935"/>
              <a:ext cx="657731" cy="564415"/>
            </a:xfrm>
            <a:prstGeom prst="rect">
              <a:avLst/>
            </a:prstGeom>
            <a:solidFill>
              <a:srgbClr val="72E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76" name="Google Shape;176;p2" descr="A picture containing text, clipart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834820" y="7967530"/>
              <a:ext cx="778631" cy="3172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8" name="Google Shape;178;p2"/>
          <p:cNvSpPr/>
          <p:nvPr/>
        </p:nvSpPr>
        <p:spPr>
          <a:xfrm>
            <a:off x="5624980" y="4488349"/>
            <a:ext cx="1267835" cy="127101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5437A9-4612-A040-BE16-C458D60E1692}"/>
              </a:ext>
            </a:extLst>
          </p:cNvPr>
          <p:cNvGrpSpPr/>
          <p:nvPr/>
        </p:nvGrpSpPr>
        <p:grpSpPr>
          <a:xfrm>
            <a:off x="3011465" y="1365072"/>
            <a:ext cx="4045033" cy="1799533"/>
            <a:chOff x="1933780" y="1805943"/>
            <a:chExt cx="4045033" cy="1799533"/>
          </a:xfrm>
        </p:grpSpPr>
        <p:sp>
          <p:nvSpPr>
            <p:cNvPr id="17" name="object 3">
              <a:extLst>
                <a:ext uri="{FF2B5EF4-FFF2-40B4-BE49-F238E27FC236}">
                  <a16:creationId xmlns:a16="http://schemas.microsoft.com/office/drawing/2014/main" id="{5827230E-86B5-4B46-83C7-14313AE356EC}"/>
                </a:ext>
              </a:extLst>
            </p:cNvPr>
            <p:cNvSpPr/>
            <p:nvPr/>
          </p:nvSpPr>
          <p:spPr>
            <a:xfrm>
              <a:off x="3492407" y="2181873"/>
              <a:ext cx="1576070" cy="826135"/>
            </a:xfrm>
            <a:custGeom>
              <a:avLst/>
              <a:gdLst/>
              <a:ahLst/>
              <a:cxnLst/>
              <a:rect l="l" t="t" r="r" b="b"/>
              <a:pathLst>
                <a:path w="1576070" h="826135">
                  <a:moveTo>
                    <a:pt x="0" y="0"/>
                  </a:moveTo>
                  <a:lnTo>
                    <a:pt x="12700" y="825868"/>
                  </a:lnTo>
                  <a:lnTo>
                    <a:pt x="1232433" y="813168"/>
                  </a:lnTo>
                  <a:lnTo>
                    <a:pt x="1575485" y="76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6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4">
              <a:extLst>
                <a:ext uri="{FF2B5EF4-FFF2-40B4-BE49-F238E27FC236}">
                  <a16:creationId xmlns:a16="http://schemas.microsoft.com/office/drawing/2014/main" id="{3D18415E-95B3-0442-AD3E-EDC738D7E6D2}"/>
                </a:ext>
              </a:extLst>
            </p:cNvPr>
            <p:cNvSpPr/>
            <p:nvPr/>
          </p:nvSpPr>
          <p:spPr>
            <a:xfrm>
              <a:off x="2831719" y="2181872"/>
              <a:ext cx="673735" cy="978535"/>
            </a:xfrm>
            <a:custGeom>
              <a:avLst/>
              <a:gdLst/>
              <a:ahLst/>
              <a:cxnLst/>
              <a:rect l="l" t="t" r="r" b="b"/>
              <a:pathLst>
                <a:path w="673735" h="978535">
                  <a:moveTo>
                    <a:pt x="660692" y="0"/>
                  </a:moveTo>
                  <a:lnTo>
                    <a:pt x="0" y="190588"/>
                  </a:lnTo>
                  <a:lnTo>
                    <a:pt x="673392" y="978331"/>
                  </a:lnTo>
                  <a:lnTo>
                    <a:pt x="660692" y="0"/>
                  </a:lnTo>
                  <a:close/>
                </a:path>
              </a:pathLst>
            </a:custGeom>
            <a:solidFill>
              <a:srgbClr val="CFA6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object 5">
              <a:extLst>
                <a:ext uri="{FF2B5EF4-FFF2-40B4-BE49-F238E27FC236}">
                  <a16:creationId xmlns:a16="http://schemas.microsoft.com/office/drawing/2014/main" id="{00E5056B-16F3-5342-997D-7B9DCE3AAE5A}"/>
                </a:ext>
              </a:extLst>
            </p:cNvPr>
            <p:cNvSpPr/>
            <p:nvPr/>
          </p:nvSpPr>
          <p:spPr>
            <a:xfrm>
              <a:off x="2628430" y="2372461"/>
              <a:ext cx="394335" cy="191135"/>
            </a:xfrm>
            <a:custGeom>
              <a:avLst/>
              <a:gdLst/>
              <a:ahLst/>
              <a:cxnLst/>
              <a:rect l="l" t="t" r="r" b="b"/>
              <a:pathLst>
                <a:path w="394335" h="191135">
                  <a:moveTo>
                    <a:pt x="203288" y="0"/>
                  </a:moveTo>
                  <a:lnTo>
                    <a:pt x="0" y="190588"/>
                  </a:lnTo>
                  <a:lnTo>
                    <a:pt x="393865" y="50825"/>
                  </a:lnTo>
                  <a:lnTo>
                    <a:pt x="203288" y="0"/>
                  </a:lnTo>
                  <a:close/>
                </a:path>
              </a:pathLst>
            </a:custGeom>
            <a:solidFill>
              <a:srgbClr val="CFA6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6">
              <a:extLst>
                <a:ext uri="{FF2B5EF4-FFF2-40B4-BE49-F238E27FC236}">
                  <a16:creationId xmlns:a16="http://schemas.microsoft.com/office/drawing/2014/main" id="{F5A22774-FD68-B642-B3F6-62665151BB08}"/>
                </a:ext>
              </a:extLst>
            </p:cNvPr>
            <p:cNvSpPr/>
            <p:nvPr/>
          </p:nvSpPr>
          <p:spPr>
            <a:xfrm>
              <a:off x="3930914" y="2008756"/>
              <a:ext cx="294005" cy="340995"/>
            </a:xfrm>
            <a:custGeom>
              <a:avLst/>
              <a:gdLst/>
              <a:ahLst/>
              <a:cxnLst/>
              <a:rect l="l" t="t" r="r" b="b"/>
              <a:pathLst>
                <a:path w="294004" h="340994">
                  <a:moveTo>
                    <a:pt x="157416" y="0"/>
                  </a:moveTo>
                  <a:lnTo>
                    <a:pt x="106435" y="39757"/>
                  </a:lnTo>
                  <a:lnTo>
                    <a:pt x="69601" y="69019"/>
                  </a:lnTo>
                  <a:lnTo>
                    <a:pt x="36628" y="115115"/>
                  </a:lnTo>
                  <a:lnTo>
                    <a:pt x="23634" y="165404"/>
                  </a:lnTo>
                  <a:lnTo>
                    <a:pt x="0" y="261531"/>
                  </a:lnTo>
                  <a:lnTo>
                    <a:pt x="79375" y="340740"/>
                  </a:lnTo>
                  <a:lnTo>
                    <a:pt x="293484" y="29883"/>
                  </a:lnTo>
                  <a:lnTo>
                    <a:pt x="157416" y="0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7">
              <a:extLst>
                <a:ext uri="{FF2B5EF4-FFF2-40B4-BE49-F238E27FC236}">
                  <a16:creationId xmlns:a16="http://schemas.microsoft.com/office/drawing/2014/main" id="{CE1B7164-694D-C940-B96D-E32581CD0175}"/>
                </a:ext>
              </a:extLst>
            </p:cNvPr>
            <p:cNvSpPr/>
            <p:nvPr/>
          </p:nvSpPr>
          <p:spPr>
            <a:xfrm>
              <a:off x="3152585" y="2090163"/>
              <a:ext cx="1503045" cy="456565"/>
            </a:xfrm>
            <a:custGeom>
              <a:avLst/>
              <a:gdLst/>
              <a:ahLst/>
              <a:cxnLst/>
              <a:rect l="l" t="t" r="r" b="b"/>
              <a:pathLst>
                <a:path w="1503045" h="456564">
                  <a:moveTo>
                    <a:pt x="87147" y="170167"/>
                  </a:moveTo>
                  <a:lnTo>
                    <a:pt x="0" y="294678"/>
                  </a:lnTo>
                  <a:lnTo>
                    <a:pt x="1087412" y="456552"/>
                  </a:lnTo>
                  <a:lnTo>
                    <a:pt x="1502460" y="319582"/>
                  </a:lnTo>
                  <a:lnTo>
                    <a:pt x="1477556" y="182625"/>
                  </a:lnTo>
                  <a:lnTo>
                    <a:pt x="1462332" y="178473"/>
                  </a:lnTo>
                  <a:lnTo>
                    <a:pt x="228269" y="178473"/>
                  </a:lnTo>
                  <a:lnTo>
                    <a:pt x="87147" y="170167"/>
                  </a:lnTo>
                  <a:close/>
                </a:path>
                <a:path w="1503045" h="456564">
                  <a:moveTo>
                    <a:pt x="278066" y="103771"/>
                  </a:moveTo>
                  <a:lnTo>
                    <a:pt x="228269" y="178473"/>
                  </a:lnTo>
                  <a:lnTo>
                    <a:pt x="1462332" y="178473"/>
                  </a:lnTo>
                  <a:lnTo>
                    <a:pt x="1340586" y="145262"/>
                  </a:lnTo>
                  <a:lnTo>
                    <a:pt x="1312799" y="116211"/>
                  </a:lnTo>
                  <a:lnTo>
                    <a:pt x="366269" y="116211"/>
                  </a:lnTo>
                  <a:lnTo>
                    <a:pt x="335788" y="113101"/>
                  </a:lnTo>
                  <a:lnTo>
                    <a:pt x="278066" y="103771"/>
                  </a:lnTo>
                  <a:close/>
                </a:path>
                <a:path w="1503045" h="456564">
                  <a:moveTo>
                    <a:pt x="481444" y="24904"/>
                  </a:moveTo>
                  <a:lnTo>
                    <a:pt x="436826" y="58108"/>
                  </a:lnTo>
                  <a:lnTo>
                    <a:pt x="404398" y="84440"/>
                  </a:lnTo>
                  <a:lnTo>
                    <a:pt x="379627" y="113101"/>
                  </a:lnTo>
                  <a:lnTo>
                    <a:pt x="366269" y="116211"/>
                  </a:lnTo>
                  <a:lnTo>
                    <a:pt x="1312799" y="116211"/>
                  </a:lnTo>
                  <a:lnTo>
                    <a:pt x="1281039" y="83007"/>
                  </a:lnTo>
                  <a:lnTo>
                    <a:pt x="734618" y="83007"/>
                  </a:lnTo>
                  <a:lnTo>
                    <a:pt x="481444" y="24904"/>
                  </a:lnTo>
                  <a:close/>
                </a:path>
                <a:path w="1503045" h="456564">
                  <a:moveTo>
                    <a:pt x="871588" y="0"/>
                  </a:moveTo>
                  <a:lnTo>
                    <a:pt x="734618" y="83007"/>
                  </a:lnTo>
                  <a:lnTo>
                    <a:pt x="1281039" y="83007"/>
                  </a:lnTo>
                  <a:lnTo>
                    <a:pt x="1277067" y="78854"/>
                  </a:lnTo>
                  <a:lnTo>
                    <a:pt x="1157973" y="78854"/>
                  </a:lnTo>
                  <a:lnTo>
                    <a:pt x="1140389" y="53949"/>
                  </a:lnTo>
                  <a:lnTo>
                    <a:pt x="913091" y="53949"/>
                  </a:lnTo>
                  <a:lnTo>
                    <a:pt x="871588" y="0"/>
                  </a:lnTo>
                  <a:close/>
                </a:path>
                <a:path w="1503045" h="456564">
                  <a:moveTo>
                    <a:pt x="1249273" y="49796"/>
                  </a:moveTo>
                  <a:lnTo>
                    <a:pt x="1157973" y="78854"/>
                  </a:lnTo>
                  <a:lnTo>
                    <a:pt x="1277067" y="78854"/>
                  </a:lnTo>
                  <a:lnTo>
                    <a:pt x="1249273" y="49796"/>
                  </a:lnTo>
                  <a:close/>
                </a:path>
                <a:path w="1503045" h="456564">
                  <a:moveTo>
                    <a:pt x="1108163" y="8305"/>
                  </a:moveTo>
                  <a:lnTo>
                    <a:pt x="913091" y="53949"/>
                  </a:lnTo>
                  <a:lnTo>
                    <a:pt x="1140389" y="53949"/>
                  </a:lnTo>
                  <a:lnTo>
                    <a:pt x="1108163" y="8305"/>
                  </a:lnTo>
                  <a:close/>
                </a:path>
              </a:pathLst>
            </a:custGeom>
            <a:solidFill>
              <a:srgbClr val="3DBF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8">
              <a:extLst>
                <a:ext uri="{FF2B5EF4-FFF2-40B4-BE49-F238E27FC236}">
                  <a16:creationId xmlns:a16="http://schemas.microsoft.com/office/drawing/2014/main" id="{F29CAD41-5E13-F441-A884-0ACE672713B6}"/>
                </a:ext>
              </a:extLst>
            </p:cNvPr>
            <p:cNvSpPr/>
            <p:nvPr/>
          </p:nvSpPr>
          <p:spPr>
            <a:xfrm>
              <a:off x="3474239" y="1969800"/>
              <a:ext cx="523240" cy="417195"/>
            </a:xfrm>
            <a:custGeom>
              <a:avLst/>
              <a:gdLst/>
              <a:ahLst/>
              <a:cxnLst/>
              <a:rect l="l" t="t" r="r" b="b"/>
              <a:pathLst>
                <a:path w="523239" h="417194">
                  <a:moveTo>
                    <a:pt x="511615" y="373633"/>
                  </a:moveTo>
                  <a:lnTo>
                    <a:pt x="268528" y="373633"/>
                  </a:lnTo>
                  <a:lnTo>
                    <a:pt x="522960" y="417118"/>
                  </a:lnTo>
                  <a:lnTo>
                    <a:pt x="511615" y="373633"/>
                  </a:lnTo>
                  <a:close/>
                </a:path>
                <a:path w="523239" h="417194">
                  <a:moveTo>
                    <a:pt x="236575" y="0"/>
                  </a:moveTo>
                  <a:lnTo>
                    <a:pt x="0" y="74701"/>
                  </a:lnTo>
                  <a:lnTo>
                    <a:pt x="143179" y="211670"/>
                  </a:lnTo>
                  <a:lnTo>
                    <a:pt x="175856" y="384860"/>
                  </a:lnTo>
                  <a:lnTo>
                    <a:pt x="268528" y="373633"/>
                  </a:lnTo>
                  <a:lnTo>
                    <a:pt x="511615" y="373633"/>
                  </a:lnTo>
                  <a:lnTo>
                    <a:pt x="448246" y="130746"/>
                  </a:lnTo>
                  <a:lnTo>
                    <a:pt x="385991" y="37350"/>
                  </a:lnTo>
                  <a:lnTo>
                    <a:pt x="236575" y="0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9">
              <a:extLst>
                <a:ext uri="{FF2B5EF4-FFF2-40B4-BE49-F238E27FC236}">
                  <a16:creationId xmlns:a16="http://schemas.microsoft.com/office/drawing/2014/main" id="{09ABEAC6-657E-9345-8E6C-DBF252853597}"/>
                </a:ext>
              </a:extLst>
            </p:cNvPr>
            <p:cNvSpPr/>
            <p:nvPr/>
          </p:nvSpPr>
          <p:spPr>
            <a:xfrm>
              <a:off x="3922486" y="2100543"/>
              <a:ext cx="14604" cy="44450"/>
            </a:xfrm>
            <a:custGeom>
              <a:avLst/>
              <a:gdLst/>
              <a:ahLst/>
              <a:cxnLst/>
              <a:rect l="l" t="t" r="r" b="b"/>
              <a:pathLst>
                <a:path w="14604" h="44450">
                  <a:moveTo>
                    <a:pt x="0" y="0"/>
                  </a:moveTo>
                  <a:lnTo>
                    <a:pt x="11544" y="44246"/>
                  </a:lnTo>
                  <a:lnTo>
                    <a:pt x="14363" y="42532"/>
                  </a:lnTo>
                  <a:lnTo>
                    <a:pt x="10944" y="31855"/>
                  </a:lnTo>
                  <a:lnTo>
                    <a:pt x="7419" y="21204"/>
                  </a:lnTo>
                  <a:lnTo>
                    <a:pt x="3776" y="105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10">
              <a:extLst>
                <a:ext uri="{FF2B5EF4-FFF2-40B4-BE49-F238E27FC236}">
                  <a16:creationId xmlns:a16="http://schemas.microsoft.com/office/drawing/2014/main" id="{2731C5AE-98C5-D948-87D2-3885886D2D79}"/>
                </a:ext>
              </a:extLst>
            </p:cNvPr>
            <p:cNvSpPr/>
            <p:nvPr/>
          </p:nvSpPr>
          <p:spPr>
            <a:xfrm>
              <a:off x="3934034" y="2143081"/>
              <a:ext cx="63500" cy="243840"/>
            </a:xfrm>
            <a:custGeom>
              <a:avLst/>
              <a:gdLst/>
              <a:ahLst/>
              <a:cxnLst/>
              <a:rect l="l" t="t" r="r" b="b"/>
              <a:pathLst>
                <a:path w="63500" h="243839">
                  <a:moveTo>
                    <a:pt x="2819" y="0"/>
                  </a:moveTo>
                  <a:lnTo>
                    <a:pt x="0" y="1714"/>
                  </a:lnTo>
                  <a:lnTo>
                    <a:pt x="63157" y="243840"/>
                  </a:lnTo>
                  <a:lnTo>
                    <a:pt x="59993" y="225551"/>
                  </a:lnTo>
                  <a:lnTo>
                    <a:pt x="48729" y="171145"/>
                  </a:lnTo>
                  <a:lnTo>
                    <a:pt x="35801" y="117163"/>
                  </a:lnTo>
                  <a:lnTo>
                    <a:pt x="21583" y="63519"/>
                  </a:lnTo>
                  <a:lnTo>
                    <a:pt x="9264" y="20954"/>
                  </a:lnTo>
                  <a:lnTo>
                    <a:pt x="2819" y="0"/>
                  </a:lnTo>
                  <a:close/>
                </a:path>
              </a:pathLst>
            </a:custGeom>
            <a:solidFill>
              <a:srgbClr val="57994A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object 11">
              <a:extLst>
                <a:ext uri="{FF2B5EF4-FFF2-40B4-BE49-F238E27FC236}">
                  <a16:creationId xmlns:a16="http://schemas.microsoft.com/office/drawing/2014/main" id="{867B5174-6B9A-9D48-85E0-27E0C8B0ECED}"/>
                </a:ext>
              </a:extLst>
            </p:cNvPr>
            <p:cNvSpPr/>
            <p:nvPr/>
          </p:nvSpPr>
          <p:spPr>
            <a:xfrm>
              <a:off x="3922486" y="2100543"/>
              <a:ext cx="74930" cy="286385"/>
            </a:xfrm>
            <a:custGeom>
              <a:avLst/>
              <a:gdLst/>
              <a:ahLst/>
              <a:cxnLst/>
              <a:rect l="l" t="t" r="r" b="b"/>
              <a:pathLst>
                <a:path w="74929" h="286385">
                  <a:moveTo>
                    <a:pt x="0" y="0"/>
                  </a:moveTo>
                  <a:lnTo>
                    <a:pt x="10470" y="54615"/>
                  </a:lnTo>
                  <a:lnTo>
                    <a:pt x="22904" y="108724"/>
                  </a:lnTo>
                  <a:lnTo>
                    <a:pt x="36692" y="162478"/>
                  </a:lnTo>
                  <a:lnTo>
                    <a:pt x="51803" y="215887"/>
                  </a:lnTo>
                  <a:lnTo>
                    <a:pt x="68541" y="268865"/>
                  </a:lnTo>
                  <a:lnTo>
                    <a:pt x="74714" y="286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B09C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12">
              <a:extLst>
                <a:ext uri="{FF2B5EF4-FFF2-40B4-BE49-F238E27FC236}">
                  <a16:creationId xmlns:a16="http://schemas.microsoft.com/office/drawing/2014/main" id="{21BC60BF-4C68-0146-A82A-9C79EB64A25F}"/>
                </a:ext>
              </a:extLst>
            </p:cNvPr>
            <p:cNvSpPr/>
            <p:nvPr/>
          </p:nvSpPr>
          <p:spPr>
            <a:xfrm>
              <a:off x="3710811" y="1969799"/>
              <a:ext cx="149860" cy="62865"/>
            </a:xfrm>
            <a:custGeom>
              <a:avLst/>
              <a:gdLst/>
              <a:ahLst/>
              <a:cxnLst/>
              <a:rect l="l" t="t" r="r" b="b"/>
              <a:pathLst>
                <a:path w="149860" h="62864">
                  <a:moveTo>
                    <a:pt x="0" y="0"/>
                  </a:moveTo>
                  <a:lnTo>
                    <a:pt x="68491" y="62255"/>
                  </a:lnTo>
                  <a:lnTo>
                    <a:pt x="149415" y="37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BF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13">
              <a:extLst>
                <a:ext uri="{FF2B5EF4-FFF2-40B4-BE49-F238E27FC236}">
                  <a16:creationId xmlns:a16="http://schemas.microsoft.com/office/drawing/2014/main" id="{77E73E91-3C58-044E-8A93-C2A7A2A1CDB6}"/>
                </a:ext>
              </a:extLst>
            </p:cNvPr>
            <p:cNvSpPr/>
            <p:nvPr/>
          </p:nvSpPr>
          <p:spPr>
            <a:xfrm>
              <a:off x="4165289" y="2177320"/>
              <a:ext cx="498475" cy="295275"/>
            </a:xfrm>
            <a:custGeom>
              <a:avLst/>
              <a:gdLst/>
              <a:ahLst/>
              <a:cxnLst/>
              <a:rect l="l" t="t" r="r" b="b"/>
              <a:pathLst>
                <a:path w="498475" h="295275">
                  <a:moveTo>
                    <a:pt x="240728" y="0"/>
                  </a:moveTo>
                  <a:lnTo>
                    <a:pt x="66408" y="49809"/>
                  </a:lnTo>
                  <a:lnTo>
                    <a:pt x="0" y="132816"/>
                  </a:lnTo>
                  <a:lnTo>
                    <a:pt x="8305" y="294690"/>
                  </a:lnTo>
                  <a:lnTo>
                    <a:pt x="211670" y="228282"/>
                  </a:lnTo>
                  <a:lnTo>
                    <a:pt x="364168" y="228282"/>
                  </a:lnTo>
                  <a:lnTo>
                    <a:pt x="473151" y="199224"/>
                  </a:lnTo>
                  <a:lnTo>
                    <a:pt x="494876" y="29057"/>
                  </a:lnTo>
                  <a:lnTo>
                    <a:pt x="415048" y="29057"/>
                  </a:lnTo>
                  <a:lnTo>
                    <a:pt x="240728" y="0"/>
                  </a:lnTo>
                  <a:close/>
                </a:path>
                <a:path w="498475" h="295275">
                  <a:moveTo>
                    <a:pt x="364168" y="228282"/>
                  </a:moveTo>
                  <a:lnTo>
                    <a:pt x="211670" y="228282"/>
                  </a:lnTo>
                  <a:lnTo>
                    <a:pt x="348640" y="232422"/>
                  </a:lnTo>
                  <a:lnTo>
                    <a:pt x="364168" y="228282"/>
                  </a:lnTo>
                  <a:close/>
                </a:path>
                <a:path w="498475" h="295275">
                  <a:moveTo>
                    <a:pt x="498055" y="4152"/>
                  </a:moveTo>
                  <a:lnTo>
                    <a:pt x="415048" y="29057"/>
                  </a:lnTo>
                  <a:lnTo>
                    <a:pt x="494876" y="29057"/>
                  </a:lnTo>
                  <a:lnTo>
                    <a:pt x="498055" y="4152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object 14">
              <a:extLst>
                <a:ext uri="{FF2B5EF4-FFF2-40B4-BE49-F238E27FC236}">
                  <a16:creationId xmlns:a16="http://schemas.microsoft.com/office/drawing/2014/main" id="{D9DABB0B-8238-B94D-9609-F46A203A5539}"/>
                </a:ext>
              </a:extLst>
            </p:cNvPr>
            <p:cNvSpPr/>
            <p:nvPr/>
          </p:nvSpPr>
          <p:spPr>
            <a:xfrm>
              <a:off x="3976448" y="2123988"/>
              <a:ext cx="259715" cy="158115"/>
            </a:xfrm>
            <a:custGeom>
              <a:avLst/>
              <a:gdLst/>
              <a:ahLst/>
              <a:cxnLst/>
              <a:rect l="l" t="t" r="r" b="b"/>
              <a:pathLst>
                <a:path w="259714" h="158114">
                  <a:moveTo>
                    <a:pt x="105892" y="0"/>
                  </a:moveTo>
                  <a:lnTo>
                    <a:pt x="76339" y="91122"/>
                  </a:lnTo>
                  <a:lnTo>
                    <a:pt x="0" y="137909"/>
                  </a:lnTo>
                  <a:lnTo>
                    <a:pt x="59105" y="157619"/>
                  </a:lnTo>
                  <a:lnTo>
                    <a:pt x="110820" y="113283"/>
                  </a:lnTo>
                  <a:lnTo>
                    <a:pt x="215282" y="113283"/>
                  </a:lnTo>
                  <a:lnTo>
                    <a:pt x="259397" y="77990"/>
                  </a:lnTo>
                  <a:lnTo>
                    <a:pt x="105892" y="0"/>
                  </a:lnTo>
                  <a:close/>
                </a:path>
                <a:path w="259714" h="158114">
                  <a:moveTo>
                    <a:pt x="215282" y="113283"/>
                  </a:moveTo>
                  <a:lnTo>
                    <a:pt x="110820" y="113283"/>
                  </a:lnTo>
                  <a:lnTo>
                    <a:pt x="160896" y="156794"/>
                  </a:lnTo>
                  <a:lnTo>
                    <a:pt x="215282" y="113283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15">
              <a:extLst>
                <a:ext uri="{FF2B5EF4-FFF2-40B4-BE49-F238E27FC236}">
                  <a16:creationId xmlns:a16="http://schemas.microsoft.com/office/drawing/2014/main" id="{D1FC67C7-2151-9A48-8373-73AFAB6633CC}"/>
                </a:ext>
              </a:extLst>
            </p:cNvPr>
            <p:cNvSpPr/>
            <p:nvPr/>
          </p:nvSpPr>
          <p:spPr>
            <a:xfrm>
              <a:off x="3308737" y="2231024"/>
              <a:ext cx="313055" cy="112395"/>
            </a:xfrm>
            <a:custGeom>
              <a:avLst/>
              <a:gdLst/>
              <a:ahLst/>
              <a:cxnLst/>
              <a:rect l="l" t="t" r="r" b="b"/>
              <a:pathLst>
                <a:path w="313054" h="112394">
                  <a:moveTo>
                    <a:pt x="6591" y="0"/>
                  </a:moveTo>
                  <a:lnTo>
                    <a:pt x="0" y="111963"/>
                  </a:lnTo>
                  <a:lnTo>
                    <a:pt x="62572" y="79032"/>
                  </a:lnTo>
                  <a:lnTo>
                    <a:pt x="166300" y="79032"/>
                  </a:lnTo>
                  <a:lnTo>
                    <a:pt x="210756" y="49390"/>
                  </a:lnTo>
                  <a:lnTo>
                    <a:pt x="290885" y="49390"/>
                  </a:lnTo>
                  <a:lnTo>
                    <a:pt x="275208" y="32931"/>
                  </a:lnTo>
                  <a:lnTo>
                    <a:pt x="141605" y="32931"/>
                  </a:lnTo>
                  <a:lnTo>
                    <a:pt x="6591" y="0"/>
                  </a:lnTo>
                  <a:close/>
                </a:path>
                <a:path w="313054" h="112394">
                  <a:moveTo>
                    <a:pt x="166300" y="79032"/>
                  </a:moveTo>
                  <a:lnTo>
                    <a:pt x="62572" y="79032"/>
                  </a:lnTo>
                  <a:lnTo>
                    <a:pt x="121843" y="108673"/>
                  </a:lnTo>
                  <a:lnTo>
                    <a:pt x="166300" y="79032"/>
                  </a:lnTo>
                  <a:close/>
                </a:path>
                <a:path w="313054" h="112394">
                  <a:moveTo>
                    <a:pt x="290885" y="49390"/>
                  </a:moveTo>
                  <a:lnTo>
                    <a:pt x="210756" y="49390"/>
                  </a:lnTo>
                  <a:lnTo>
                    <a:pt x="260146" y="82321"/>
                  </a:lnTo>
                  <a:lnTo>
                    <a:pt x="312839" y="72440"/>
                  </a:lnTo>
                  <a:lnTo>
                    <a:pt x="290885" y="49390"/>
                  </a:lnTo>
                  <a:close/>
                </a:path>
                <a:path w="313054" h="112394">
                  <a:moveTo>
                    <a:pt x="246976" y="3289"/>
                  </a:moveTo>
                  <a:lnTo>
                    <a:pt x="141605" y="32931"/>
                  </a:lnTo>
                  <a:lnTo>
                    <a:pt x="275208" y="32931"/>
                  </a:lnTo>
                  <a:lnTo>
                    <a:pt x="246976" y="3289"/>
                  </a:lnTo>
                  <a:close/>
                </a:path>
              </a:pathLst>
            </a:custGeom>
            <a:solidFill>
              <a:srgbClr val="6EE0B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16">
              <a:extLst>
                <a:ext uri="{FF2B5EF4-FFF2-40B4-BE49-F238E27FC236}">
                  <a16:creationId xmlns:a16="http://schemas.microsoft.com/office/drawing/2014/main" id="{AA5E5064-06EF-C24D-80AC-E4DF21808B0E}"/>
                </a:ext>
              </a:extLst>
            </p:cNvPr>
            <p:cNvSpPr/>
            <p:nvPr/>
          </p:nvSpPr>
          <p:spPr>
            <a:xfrm>
              <a:off x="3709365" y="2100336"/>
              <a:ext cx="121399" cy="20317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17">
              <a:extLst>
                <a:ext uri="{FF2B5EF4-FFF2-40B4-BE49-F238E27FC236}">
                  <a16:creationId xmlns:a16="http://schemas.microsoft.com/office/drawing/2014/main" id="{04E43045-478C-5846-AE37-EC012AC72F54}"/>
                </a:ext>
              </a:extLst>
            </p:cNvPr>
            <p:cNvSpPr/>
            <p:nvPr/>
          </p:nvSpPr>
          <p:spPr>
            <a:xfrm>
              <a:off x="4323530" y="2223536"/>
              <a:ext cx="145059" cy="18690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18">
              <a:extLst>
                <a:ext uri="{FF2B5EF4-FFF2-40B4-BE49-F238E27FC236}">
                  <a16:creationId xmlns:a16="http://schemas.microsoft.com/office/drawing/2014/main" id="{B3C460D0-FBC3-8B4F-B662-D0FECE0F55FF}"/>
                </a:ext>
              </a:extLst>
            </p:cNvPr>
            <p:cNvSpPr/>
            <p:nvPr/>
          </p:nvSpPr>
          <p:spPr>
            <a:xfrm>
              <a:off x="2831712" y="2372460"/>
              <a:ext cx="1664970" cy="949325"/>
            </a:xfrm>
            <a:custGeom>
              <a:avLst/>
              <a:gdLst/>
              <a:ahLst/>
              <a:cxnLst/>
              <a:rect l="l" t="t" r="r" b="b"/>
              <a:pathLst>
                <a:path w="1664970" h="949325">
                  <a:moveTo>
                    <a:pt x="1663934" y="915733"/>
                  </a:moveTo>
                  <a:lnTo>
                    <a:pt x="1155103" y="915733"/>
                  </a:lnTo>
                  <a:lnTo>
                    <a:pt x="1146810" y="944791"/>
                  </a:lnTo>
                  <a:lnTo>
                    <a:pt x="1664436" y="949223"/>
                  </a:lnTo>
                  <a:lnTo>
                    <a:pt x="1663934" y="915733"/>
                  </a:lnTo>
                  <a:close/>
                </a:path>
                <a:path w="1664970" h="949325">
                  <a:moveTo>
                    <a:pt x="0" y="0"/>
                  </a:moveTo>
                  <a:lnTo>
                    <a:pt x="22466" y="867384"/>
                  </a:lnTo>
                  <a:lnTo>
                    <a:pt x="1088694" y="924026"/>
                  </a:lnTo>
                  <a:lnTo>
                    <a:pt x="1155103" y="915733"/>
                  </a:lnTo>
                  <a:lnTo>
                    <a:pt x="1663934" y="915733"/>
                  </a:lnTo>
                  <a:lnTo>
                    <a:pt x="1651723" y="101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D19E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object 19">
              <a:extLst>
                <a:ext uri="{FF2B5EF4-FFF2-40B4-BE49-F238E27FC236}">
                  <a16:creationId xmlns:a16="http://schemas.microsoft.com/office/drawing/2014/main" id="{B983CBB4-CE9C-3D44-AACA-F5F47F506165}"/>
                </a:ext>
              </a:extLst>
            </p:cNvPr>
            <p:cNvSpPr/>
            <p:nvPr/>
          </p:nvSpPr>
          <p:spPr>
            <a:xfrm>
              <a:off x="3642547" y="3282942"/>
              <a:ext cx="344805" cy="17780"/>
            </a:xfrm>
            <a:custGeom>
              <a:avLst/>
              <a:gdLst/>
              <a:ahLst/>
              <a:cxnLst/>
              <a:rect l="l" t="t" r="r" b="b"/>
              <a:pathLst>
                <a:path w="344804" h="17779">
                  <a:moveTo>
                    <a:pt x="22847" y="0"/>
                  </a:moveTo>
                  <a:lnTo>
                    <a:pt x="15239" y="114"/>
                  </a:lnTo>
                  <a:lnTo>
                    <a:pt x="0" y="533"/>
                  </a:lnTo>
                  <a:lnTo>
                    <a:pt x="34629" y="4450"/>
                  </a:lnTo>
                  <a:lnTo>
                    <a:pt x="103975" y="10245"/>
                  </a:lnTo>
                  <a:lnTo>
                    <a:pt x="173405" y="14274"/>
                  </a:lnTo>
                  <a:lnTo>
                    <a:pt x="225523" y="16242"/>
                  </a:lnTo>
                  <a:lnTo>
                    <a:pt x="278155" y="17335"/>
                  </a:lnTo>
                  <a:lnTo>
                    <a:pt x="300361" y="13550"/>
                  </a:lnTo>
                  <a:lnTo>
                    <a:pt x="277863" y="13550"/>
                  </a:lnTo>
                  <a:lnTo>
                    <a:pt x="22847" y="0"/>
                  </a:lnTo>
                  <a:close/>
                </a:path>
                <a:path w="344804" h="17779">
                  <a:moveTo>
                    <a:pt x="344271" y="5257"/>
                  </a:moveTo>
                  <a:lnTo>
                    <a:pt x="277863" y="13550"/>
                  </a:lnTo>
                  <a:lnTo>
                    <a:pt x="300361" y="13550"/>
                  </a:lnTo>
                  <a:lnTo>
                    <a:pt x="311345" y="11625"/>
                  </a:lnTo>
                  <a:lnTo>
                    <a:pt x="327823" y="8558"/>
                  </a:lnTo>
                  <a:lnTo>
                    <a:pt x="344271" y="5257"/>
                  </a:lnTo>
                  <a:close/>
                </a:path>
              </a:pathLst>
            </a:custGeom>
            <a:solidFill>
              <a:srgbClr val="C4C4C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20">
              <a:extLst>
                <a:ext uri="{FF2B5EF4-FFF2-40B4-BE49-F238E27FC236}">
                  <a16:creationId xmlns:a16="http://schemas.microsoft.com/office/drawing/2014/main" id="{8BFFCF31-45B7-AB48-9724-6FC52BA1080F}"/>
                </a:ext>
              </a:extLst>
            </p:cNvPr>
            <p:cNvSpPr/>
            <p:nvPr/>
          </p:nvSpPr>
          <p:spPr>
            <a:xfrm>
              <a:off x="3665390" y="3282750"/>
              <a:ext cx="321945" cy="13970"/>
            </a:xfrm>
            <a:custGeom>
              <a:avLst/>
              <a:gdLst/>
              <a:ahLst/>
              <a:cxnLst/>
              <a:rect l="l" t="t" r="r" b="b"/>
              <a:pathLst>
                <a:path w="321945" h="13970">
                  <a:moveTo>
                    <a:pt x="25590" y="0"/>
                  </a:moveTo>
                  <a:lnTo>
                    <a:pt x="0" y="190"/>
                  </a:lnTo>
                  <a:lnTo>
                    <a:pt x="255015" y="13741"/>
                  </a:lnTo>
                  <a:lnTo>
                    <a:pt x="285321" y="9956"/>
                  </a:lnTo>
                  <a:lnTo>
                    <a:pt x="255054" y="9956"/>
                  </a:lnTo>
                  <a:lnTo>
                    <a:pt x="237746" y="8591"/>
                  </a:lnTo>
                  <a:lnTo>
                    <a:pt x="185800" y="5092"/>
                  </a:lnTo>
                  <a:lnTo>
                    <a:pt x="151091" y="3263"/>
                  </a:lnTo>
                  <a:lnTo>
                    <a:pt x="93672" y="1092"/>
                  </a:lnTo>
                  <a:lnTo>
                    <a:pt x="48298" y="135"/>
                  </a:lnTo>
                  <a:lnTo>
                    <a:pt x="25590" y="0"/>
                  </a:lnTo>
                  <a:close/>
                </a:path>
                <a:path w="321945" h="13970">
                  <a:moveTo>
                    <a:pt x="321424" y="5448"/>
                  </a:moveTo>
                  <a:lnTo>
                    <a:pt x="304799" y="6281"/>
                  </a:lnTo>
                  <a:lnTo>
                    <a:pt x="288201" y="7350"/>
                  </a:lnTo>
                  <a:lnTo>
                    <a:pt x="271621" y="8595"/>
                  </a:lnTo>
                  <a:lnTo>
                    <a:pt x="255054" y="9956"/>
                  </a:lnTo>
                  <a:lnTo>
                    <a:pt x="285321" y="9956"/>
                  </a:lnTo>
                  <a:lnTo>
                    <a:pt x="321424" y="5448"/>
                  </a:lnTo>
                  <a:close/>
                </a:path>
              </a:pathLst>
            </a:custGeom>
            <a:solidFill>
              <a:srgbClr val="B5A685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bject 21">
              <a:extLst>
                <a:ext uri="{FF2B5EF4-FFF2-40B4-BE49-F238E27FC236}">
                  <a16:creationId xmlns:a16="http://schemas.microsoft.com/office/drawing/2014/main" id="{4990D7A2-3086-1243-98BC-803336D46D0D}"/>
                </a:ext>
              </a:extLst>
            </p:cNvPr>
            <p:cNvSpPr/>
            <p:nvPr/>
          </p:nvSpPr>
          <p:spPr>
            <a:xfrm>
              <a:off x="4483437" y="2258117"/>
              <a:ext cx="584835" cy="1063625"/>
            </a:xfrm>
            <a:custGeom>
              <a:avLst/>
              <a:gdLst/>
              <a:ahLst/>
              <a:cxnLst/>
              <a:rect l="l" t="t" r="r" b="b"/>
              <a:pathLst>
                <a:path w="584835" h="1063625">
                  <a:moveTo>
                    <a:pt x="584454" y="0"/>
                  </a:moveTo>
                  <a:lnTo>
                    <a:pt x="0" y="215988"/>
                  </a:lnTo>
                  <a:lnTo>
                    <a:pt x="12700" y="1063574"/>
                  </a:lnTo>
                  <a:lnTo>
                    <a:pt x="569087" y="751547"/>
                  </a:lnTo>
                  <a:lnTo>
                    <a:pt x="584454" y="0"/>
                  </a:lnTo>
                  <a:close/>
                </a:path>
              </a:pathLst>
            </a:custGeom>
            <a:solidFill>
              <a:srgbClr val="CFA6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bject 22">
              <a:extLst>
                <a:ext uri="{FF2B5EF4-FFF2-40B4-BE49-F238E27FC236}">
                  <a16:creationId xmlns:a16="http://schemas.microsoft.com/office/drawing/2014/main" id="{9CD1998C-C136-C943-86EB-239D7E8284EF}"/>
                </a:ext>
              </a:extLst>
            </p:cNvPr>
            <p:cNvSpPr/>
            <p:nvPr/>
          </p:nvSpPr>
          <p:spPr>
            <a:xfrm>
              <a:off x="4483437" y="2258117"/>
              <a:ext cx="800735" cy="368935"/>
            </a:xfrm>
            <a:custGeom>
              <a:avLst/>
              <a:gdLst/>
              <a:ahLst/>
              <a:cxnLst/>
              <a:rect l="l" t="t" r="r" b="b"/>
              <a:pathLst>
                <a:path w="800735" h="368935">
                  <a:moveTo>
                    <a:pt x="584454" y="0"/>
                  </a:moveTo>
                  <a:lnTo>
                    <a:pt x="0" y="215988"/>
                  </a:lnTo>
                  <a:lnTo>
                    <a:pt x="216001" y="368452"/>
                  </a:lnTo>
                  <a:lnTo>
                    <a:pt x="800455" y="127050"/>
                  </a:lnTo>
                  <a:lnTo>
                    <a:pt x="584454" y="0"/>
                  </a:lnTo>
                  <a:close/>
                </a:path>
              </a:pathLst>
            </a:custGeom>
            <a:solidFill>
              <a:srgbClr val="E8D19E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bject 23">
              <a:extLst>
                <a:ext uri="{FF2B5EF4-FFF2-40B4-BE49-F238E27FC236}">
                  <a16:creationId xmlns:a16="http://schemas.microsoft.com/office/drawing/2014/main" id="{8D345420-F05C-C94C-B27B-1D1E16A1AF56}"/>
                </a:ext>
              </a:extLst>
            </p:cNvPr>
            <p:cNvSpPr/>
            <p:nvPr/>
          </p:nvSpPr>
          <p:spPr>
            <a:xfrm>
              <a:off x="2581215" y="2148503"/>
              <a:ext cx="2722880" cy="501015"/>
            </a:xfrm>
            <a:custGeom>
              <a:avLst/>
              <a:gdLst/>
              <a:ahLst/>
              <a:cxnLst/>
              <a:rect l="l" t="t" r="r" b="b"/>
              <a:pathLst>
                <a:path w="2722879" h="501014">
                  <a:moveTo>
                    <a:pt x="105295" y="0"/>
                  </a:moveTo>
                  <a:lnTo>
                    <a:pt x="0" y="31826"/>
                  </a:lnTo>
                  <a:lnTo>
                    <a:pt x="49618" y="156552"/>
                  </a:lnTo>
                  <a:lnTo>
                    <a:pt x="423519" y="333159"/>
                  </a:lnTo>
                  <a:lnTo>
                    <a:pt x="847064" y="456056"/>
                  </a:lnTo>
                  <a:lnTo>
                    <a:pt x="1330020" y="500989"/>
                  </a:lnTo>
                  <a:lnTo>
                    <a:pt x="1852282" y="456056"/>
                  </a:lnTo>
                  <a:lnTo>
                    <a:pt x="2306742" y="338124"/>
                  </a:lnTo>
                  <a:lnTo>
                    <a:pt x="1414246" y="338124"/>
                  </a:lnTo>
                  <a:lnTo>
                    <a:pt x="920064" y="298818"/>
                  </a:lnTo>
                  <a:lnTo>
                    <a:pt x="435533" y="147878"/>
                  </a:lnTo>
                  <a:lnTo>
                    <a:pt x="105295" y="0"/>
                  </a:lnTo>
                  <a:close/>
                </a:path>
                <a:path w="2722879" h="501014">
                  <a:moveTo>
                    <a:pt x="2615653" y="13106"/>
                  </a:moveTo>
                  <a:lnTo>
                    <a:pt x="2319299" y="161251"/>
                  </a:lnTo>
                  <a:lnTo>
                    <a:pt x="1919668" y="281965"/>
                  </a:lnTo>
                  <a:lnTo>
                    <a:pt x="1414246" y="338124"/>
                  </a:lnTo>
                  <a:lnTo>
                    <a:pt x="2306742" y="338124"/>
                  </a:lnTo>
                  <a:lnTo>
                    <a:pt x="2325878" y="333159"/>
                  </a:lnTo>
                  <a:lnTo>
                    <a:pt x="2715234" y="137833"/>
                  </a:lnTo>
                  <a:lnTo>
                    <a:pt x="2722727" y="14287"/>
                  </a:lnTo>
                  <a:lnTo>
                    <a:pt x="2615653" y="13106"/>
                  </a:lnTo>
                  <a:close/>
                </a:path>
              </a:pathLst>
            </a:custGeom>
            <a:solidFill>
              <a:srgbClr val="8F0D7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object 24">
              <a:extLst>
                <a:ext uri="{FF2B5EF4-FFF2-40B4-BE49-F238E27FC236}">
                  <a16:creationId xmlns:a16="http://schemas.microsoft.com/office/drawing/2014/main" id="{524F356F-BC4C-8B43-8D5C-BD3DA6FE32BA}"/>
                </a:ext>
              </a:extLst>
            </p:cNvPr>
            <p:cNvSpPr/>
            <p:nvPr/>
          </p:nvSpPr>
          <p:spPr>
            <a:xfrm>
              <a:off x="5179444" y="2060520"/>
              <a:ext cx="265120" cy="23777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bject 25">
              <a:extLst>
                <a:ext uri="{FF2B5EF4-FFF2-40B4-BE49-F238E27FC236}">
                  <a16:creationId xmlns:a16="http://schemas.microsoft.com/office/drawing/2014/main" id="{518E97EC-003B-AE42-9E83-817D3D59F9CF}"/>
                </a:ext>
              </a:extLst>
            </p:cNvPr>
            <p:cNvSpPr/>
            <p:nvPr/>
          </p:nvSpPr>
          <p:spPr>
            <a:xfrm>
              <a:off x="5442694" y="2023083"/>
              <a:ext cx="356235" cy="52705"/>
            </a:xfrm>
            <a:custGeom>
              <a:avLst/>
              <a:gdLst/>
              <a:ahLst/>
              <a:cxnLst/>
              <a:rect l="l" t="t" r="r" b="b"/>
              <a:pathLst>
                <a:path w="356235" h="52705">
                  <a:moveTo>
                    <a:pt x="11239" y="0"/>
                  </a:moveTo>
                  <a:lnTo>
                    <a:pt x="0" y="52412"/>
                  </a:lnTo>
                  <a:lnTo>
                    <a:pt x="89852" y="37439"/>
                  </a:lnTo>
                  <a:lnTo>
                    <a:pt x="353178" y="37439"/>
                  </a:lnTo>
                  <a:lnTo>
                    <a:pt x="348806" y="11226"/>
                  </a:lnTo>
                  <a:lnTo>
                    <a:pt x="86118" y="11226"/>
                  </a:lnTo>
                  <a:lnTo>
                    <a:pt x="11239" y="0"/>
                  </a:lnTo>
                  <a:close/>
                </a:path>
                <a:path w="356235" h="52705">
                  <a:moveTo>
                    <a:pt x="353178" y="37439"/>
                  </a:moveTo>
                  <a:lnTo>
                    <a:pt x="280796" y="37439"/>
                  </a:lnTo>
                  <a:lnTo>
                    <a:pt x="355676" y="52412"/>
                  </a:lnTo>
                  <a:lnTo>
                    <a:pt x="353178" y="37439"/>
                  </a:lnTo>
                  <a:close/>
                </a:path>
                <a:path w="356235" h="52705">
                  <a:moveTo>
                    <a:pt x="348183" y="7492"/>
                  </a:moveTo>
                  <a:lnTo>
                    <a:pt x="280796" y="11226"/>
                  </a:lnTo>
                  <a:lnTo>
                    <a:pt x="348806" y="11226"/>
                  </a:lnTo>
                  <a:lnTo>
                    <a:pt x="348183" y="7492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bject 26">
              <a:extLst>
                <a:ext uri="{FF2B5EF4-FFF2-40B4-BE49-F238E27FC236}">
                  <a16:creationId xmlns:a16="http://schemas.microsoft.com/office/drawing/2014/main" id="{ADAD32E1-A123-C14D-B7E2-14EA3CE88501}"/>
                </a:ext>
              </a:extLst>
            </p:cNvPr>
            <p:cNvSpPr/>
            <p:nvPr/>
          </p:nvSpPr>
          <p:spPr>
            <a:xfrm>
              <a:off x="5541919" y="1805943"/>
              <a:ext cx="157238" cy="23211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object 27">
              <a:extLst>
                <a:ext uri="{FF2B5EF4-FFF2-40B4-BE49-F238E27FC236}">
                  <a16:creationId xmlns:a16="http://schemas.microsoft.com/office/drawing/2014/main" id="{E8988975-882D-564A-A510-7CB136C5F286}"/>
                </a:ext>
              </a:extLst>
            </p:cNvPr>
            <p:cNvSpPr/>
            <p:nvPr/>
          </p:nvSpPr>
          <p:spPr>
            <a:xfrm>
              <a:off x="5262533" y="2060521"/>
              <a:ext cx="716280" cy="1544955"/>
            </a:xfrm>
            <a:custGeom>
              <a:avLst/>
              <a:gdLst/>
              <a:ahLst/>
              <a:cxnLst/>
              <a:rect l="l" t="t" r="r" b="b"/>
              <a:pathLst>
                <a:path w="716279" h="1544954">
                  <a:moveTo>
                    <a:pt x="106692" y="1434846"/>
                  </a:moveTo>
                  <a:lnTo>
                    <a:pt x="87033" y="1460119"/>
                  </a:lnTo>
                  <a:lnTo>
                    <a:pt x="16840" y="1485392"/>
                  </a:lnTo>
                  <a:lnTo>
                    <a:pt x="0" y="1507858"/>
                  </a:lnTo>
                  <a:lnTo>
                    <a:pt x="58953" y="1524698"/>
                  </a:lnTo>
                  <a:lnTo>
                    <a:pt x="165658" y="1541551"/>
                  </a:lnTo>
                  <a:lnTo>
                    <a:pt x="289204" y="1544358"/>
                  </a:lnTo>
                  <a:lnTo>
                    <a:pt x="421170" y="1544358"/>
                  </a:lnTo>
                  <a:lnTo>
                    <a:pt x="539115" y="1541551"/>
                  </a:lnTo>
                  <a:lnTo>
                    <a:pt x="657034" y="1524698"/>
                  </a:lnTo>
                  <a:lnTo>
                    <a:pt x="716000" y="1507858"/>
                  </a:lnTo>
                  <a:lnTo>
                    <a:pt x="699160" y="1485392"/>
                  </a:lnTo>
                  <a:lnTo>
                    <a:pt x="628967" y="1460119"/>
                  </a:lnTo>
                  <a:lnTo>
                    <a:pt x="620234" y="1448892"/>
                  </a:lnTo>
                  <a:lnTo>
                    <a:pt x="134772" y="1448892"/>
                  </a:lnTo>
                  <a:lnTo>
                    <a:pt x="106692" y="1434846"/>
                  </a:lnTo>
                  <a:close/>
                </a:path>
                <a:path w="716279" h="1544954">
                  <a:moveTo>
                    <a:pt x="419303" y="0"/>
                  </a:moveTo>
                  <a:lnTo>
                    <a:pt x="296697" y="0"/>
                  </a:lnTo>
                  <a:lnTo>
                    <a:pt x="296697" y="1359039"/>
                  </a:lnTo>
                  <a:lnTo>
                    <a:pt x="258318" y="1370266"/>
                  </a:lnTo>
                  <a:lnTo>
                    <a:pt x="247091" y="1392732"/>
                  </a:lnTo>
                  <a:lnTo>
                    <a:pt x="196545" y="1432039"/>
                  </a:lnTo>
                  <a:lnTo>
                    <a:pt x="134772" y="1448892"/>
                  </a:lnTo>
                  <a:lnTo>
                    <a:pt x="581228" y="1448892"/>
                  </a:lnTo>
                  <a:lnTo>
                    <a:pt x="519455" y="1432039"/>
                  </a:lnTo>
                  <a:lnTo>
                    <a:pt x="468909" y="1392732"/>
                  </a:lnTo>
                  <a:lnTo>
                    <a:pt x="457682" y="1370266"/>
                  </a:lnTo>
                  <a:lnTo>
                    <a:pt x="419303" y="1359039"/>
                  </a:lnTo>
                  <a:lnTo>
                    <a:pt x="419303" y="0"/>
                  </a:lnTo>
                  <a:close/>
                </a:path>
                <a:path w="716279" h="1544954">
                  <a:moveTo>
                    <a:pt x="609307" y="1434846"/>
                  </a:moveTo>
                  <a:lnTo>
                    <a:pt x="581228" y="1448892"/>
                  </a:lnTo>
                  <a:lnTo>
                    <a:pt x="620234" y="1448892"/>
                  </a:lnTo>
                  <a:lnTo>
                    <a:pt x="609307" y="1434846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bject 28">
              <a:extLst>
                <a:ext uri="{FF2B5EF4-FFF2-40B4-BE49-F238E27FC236}">
                  <a16:creationId xmlns:a16="http://schemas.microsoft.com/office/drawing/2014/main" id="{372E337C-779D-3D48-B7D5-A5B3198CD8C0}"/>
                </a:ext>
              </a:extLst>
            </p:cNvPr>
            <p:cNvSpPr/>
            <p:nvPr/>
          </p:nvSpPr>
          <p:spPr>
            <a:xfrm>
              <a:off x="2467739" y="2060520"/>
              <a:ext cx="265132" cy="23777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29">
              <a:extLst>
                <a:ext uri="{FF2B5EF4-FFF2-40B4-BE49-F238E27FC236}">
                  <a16:creationId xmlns:a16="http://schemas.microsoft.com/office/drawing/2014/main" id="{D4AD43B5-CE26-B744-8F27-8D4500FB27F3}"/>
                </a:ext>
              </a:extLst>
            </p:cNvPr>
            <p:cNvSpPr/>
            <p:nvPr/>
          </p:nvSpPr>
          <p:spPr>
            <a:xfrm>
              <a:off x="2113946" y="2023083"/>
              <a:ext cx="356235" cy="52705"/>
            </a:xfrm>
            <a:custGeom>
              <a:avLst/>
              <a:gdLst/>
              <a:ahLst/>
              <a:cxnLst/>
              <a:rect l="l" t="t" r="r" b="b"/>
              <a:pathLst>
                <a:path w="356235" h="52705">
                  <a:moveTo>
                    <a:pt x="7493" y="7493"/>
                  </a:moveTo>
                  <a:lnTo>
                    <a:pt x="0" y="52412"/>
                  </a:lnTo>
                  <a:lnTo>
                    <a:pt x="74879" y="37439"/>
                  </a:lnTo>
                  <a:lnTo>
                    <a:pt x="352456" y="37439"/>
                  </a:lnTo>
                  <a:lnTo>
                    <a:pt x="346841" y="11226"/>
                  </a:lnTo>
                  <a:lnTo>
                    <a:pt x="74879" y="11226"/>
                  </a:lnTo>
                  <a:lnTo>
                    <a:pt x="7493" y="7493"/>
                  </a:lnTo>
                  <a:close/>
                </a:path>
                <a:path w="356235" h="52705">
                  <a:moveTo>
                    <a:pt x="352456" y="37439"/>
                  </a:moveTo>
                  <a:lnTo>
                    <a:pt x="265811" y="37439"/>
                  </a:lnTo>
                  <a:lnTo>
                    <a:pt x="355663" y="52412"/>
                  </a:lnTo>
                  <a:lnTo>
                    <a:pt x="352456" y="37439"/>
                  </a:lnTo>
                  <a:close/>
                </a:path>
                <a:path w="356235" h="52705">
                  <a:moveTo>
                    <a:pt x="344436" y="0"/>
                  </a:moveTo>
                  <a:lnTo>
                    <a:pt x="269557" y="11226"/>
                  </a:lnTo>
                  <a:lnTo>
                    <a:pt x="346841" y="11226"/>
                  </a:lnTo>
                  <a:lnTo>
                    <a:pt x="344436" y="0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object 30">
              <a:extLst>
                <a:ext uri="{FF2B5EF4-FFF2-40B4-BE49-F238E27FC236}">
                  <a16:creationId xmlns:a16="http://schemas.microsoft.com/office/drawing/2014/main" id="{6787D0C1-80AE-3A41-97B9-3FEB53E474A1}"/>
                </a:ext>
              </a:extLst>
            </p:cNvPr>
            <p:cNvSpPr/>
            <p:nvPr/>
          </p:nvSpPr>
          <p:spPr>
            <a:xfrm>
              <a:off x="2213159" y="1805943"/>
              <a:ext cx="157238" cy="23211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object 31">
              <a:extLst>
                <a:ext uri="{FF2B5EF4-FFF2-40B4-BE49-F238E27FC236}">
                  <a16:creationId xmlns:a16="http://schemas.microsoft.com/office/drawing/2014/main" id="{737DC83A-0E72-1D48-91F3-BA1ADEFBB3D2}"/>
                </a:ext>
              </a:extLst>
            </p:cNvPr>
            <p:cNvSpPr/>
            <p:nvPr/>
          </p:nvSpPr>
          <p:spPr>
            <a:xfrm>
              <a:off x="1933780" y="2060521"/>
              <a:ext cx="716280" cy="1544955"/>
            </a:xfrm>
            <a:custGeom>
              <a:avLst/>
              <a:gdLst/>
              <a:ahLst/>
              <a:cxnLst/>
              <a:rect l="l" t="t" r="r" b="b"/>
              <a:pathLst>
                <a:path w="716280" h="1544954">
                  <a:moveTo>
                    <a:pt x="106692" y="1434846"/>
                  </a:moveTo>
                  <a:lnTo>
                    <a:pt x="87045" y="1460119"/>
                  </a:lnTo>
                  <a:lnTo>
                    <a:pt x="16840" y="1485392"/>
                  </a:lnTo>
                  <a:lnTo>
                    <a:pt x="0" y="1507858"/>
                  </a:lnTo>
                  <a:lnTo>
                    <a:pt x="58966" y="1524698"/>
                  </a:lnTo>
                  <a:lnTo>
                    <a:pt x="176898" y="1541551"/>
                  </a:lnTo>
                  <a:lnTo>
                    <a:pt x="294830" y="1544358"/>
                  </a:lnTo>
                  <a:lnTo>
                    <a:pt x="426796" y="1544358"/>
                  </a:lnTo>
                  <a:lnTo>
                    <a:pt x="550341" y="1541551"/>
                  </a:lnTo>
                  <a:lnTo>
                    <a:pt x="657047" y="1524698"/>
                  </a:lnTo>
                  <a:lnTo>
                    <a:pt x="716013" y="1507858"/>
                  </a:lnTo>
                  <a:lnTo>
                    <a:pt x="699160" y="1485392"/>
                  </a:lnTo>
                  <a:lnTo>
                    <a:pt x="628967" y="1460119"/>
                  </a:lnTo>
                  <a:lnTo>
                    <a:pt x="620234" y="1448892"/>
                  </a:lnTo>
                  <a:lnTo>
                    <a:pt x="134772" y="1448892"/>
                  </a:lnTo>
                  <a:lnTo>
                    <a:pt x="106692" y="1434846"/>
                  </a:lnTo>
                  <a:close/>
                </a:path>
                <a:path w="716280" h="1544954">
                  <a:moveTo>
                    <a:pt x="419303" y="0"/>
                  </a:moveTo>
                  <a:lnTo>
                    <a:pt x="296697" y="0"/>
                  </a:lnTo>
                  <a:lnTo>
                    <a:pt x="296697" y="1359039"/>
                  </a:lnTo>
                  <a:lnTo>
                    <a:pt x="258317" y="1370266"/>
                  </a:lnTo>
                  <a:lnTo>
                    <a:pt x="247091" y="1392732"/>
                  </a:lnTo>
                  <a:lnTo>
                    <a:pt x="196545" y="1432039"/>
                  </a:lnTo>
                  <a:lnTo>
                    <a:pt x="134772" y="1448892"/>
                  </a:lnTo>
                  <a:lnTo>
                    <a:pt x="581228" y="1448892"/>
                  </a:lnTo>
                  <a:lnTo>
                    <a:pt x="519455" y="1432039"/>
                  </a:lnTo>
                  <a:lnTo>
                    <a:pt x="468909" y="1392732"/>
                  </a:lnTo>
                  <a:lnTo>
                    <a:pt x="457682" y="1370266"/>
                  </a:lnTo>
                  <a:lnTo>
                    <a:pt x="419303" y="1359039"/>
                  </a:lnTo>
                  <a:lnTo>
                    <a:pt x="419303" y="0"/>
                  </a:lnTo>
                  <a:close/>
                </a:path>
                <a:path w="716280" h="1544954">
                  <a:moveTo>
                    <a:pt x="609307" y="1434846"/>
                  </a:moveTo>
                  <a:lnTo>
                    <a:pt x="581228" y="1448892"/>
                  </a:lnTo>
                  <a:lnTo>
                    <a:pt x="620234" y="1448892"/>
                  </a:lnTo>
                  <a:lnTo>
                    <a:pt x="609307" y="1434846"/>
                  </a:lnTo>
                  <a:close/>
                </a:path>
              </a:pathLst>
            </a:custGeom>
            <a:solidFill>
              <a:srgbClr val="BDBAB3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6" name="Google Shape;166;p2"/>
          <p:cNvSpPr txBox="1">
            <a:spLocks noGrp="1"/>
          </p:cNvSpPr>
          <p:nvPr>
            <p:ph type="title"/>
          </p:nvPr>
        </p:nvSpPr>
        <p:spPr>
          <a:xfrm>
            <a:off x="771071" y="614662"/>
            <a:ext cx="3360057" cy="149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-63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Don’t miss out on money.</a:t>
            </a:r>
            <a:endParaRPr sz="4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70</Words>
  <Application>Microsoft Macintosh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MuseoSans-700</vt:lpstr>
      <vt:lpstr>3_Office Theme</vt:lpstr>
      <vt:lpstr>Don’t miss out on money.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31</cp:revision>
  <cp:lastPrinted>2020-05-28T19:34:04Z</cp:lastPrinted>
  <dcterms:created xsi:type="dcterms:W3CDTF">2020-04-16T15:55:02Z</dcterms:created>
  <dcterms:modified xsi:type="dcterms:W3CDTF">2022-06-01T22:17:22Z</dcterms:modified>
</cp:coreProperties>
</file>