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E8B99F84-C2D2-E14A-B0F5-EBA28367CAD7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4B1"/>
    <a:srgbClr val="77BBC5"/>
    <a:srgbClr val="036991"/>
    <a:srgbClr val="01685D"/>
    <a:srgbClr val="8E0C70"/>
    <a:srgbClr val="00344A"/>
    <a:srgbClr val="2F2F52"/>
    <a:srgbClr val="C5C5C5"/>
    <a:srgbClr val="0981B0"/>
    <a:srgbClr val="FB5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/>
    <p:restoredTop sz="94699"/>
  </p:normalViewPr>
  <p:slideViewPr>
    <p:cSldViewPr snapToGrid="0" snapToObjects="1">
      <p:cViewPr varScale="1">
        <p:scale>
          <a:sx n="70" d="100"/>
          <a:sy n="70" d="100"/>
        </p:scale>
        <p:origin x="3224" y="192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241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23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"/>
          <p:cNvSpPr/>
          <p:nvPr/>
        </p:nvSpPr>
        <p:spPr>
          <a:xfrm>
            <a:off x="0" y="0"/>
            <a:ext cx="7772400" cy="4131129"/>
          </a:xfrm>
          <a:custGeom>
            <a:avLst/>
            <a:gdLst/>
            <a:ahLst/>
            <a:cxnLst/>
            <a:rect l="l" t="t" r="r" b="b"/>
            <a:pathLst>
              <a:path w="7772400" h="3616960" extrusionOk="0">
                <a:moveTo>
                  <a:pt x="7772400" y="0"/>
                </a:moveTo>
                <a:lnTo>
                  <a:pt x="0" y="0"/>
                </a:lnTo>
                <a:lnTo>
                  <a:pt x="0" y="3039338"/>
                </a:lnTo>
                <a:lnTo>
                  <a:pt x="7772400" y="3616934"/>
                </a:lnTo>
                <a:lnTo>
                  <a:pt x="7772400" y="0"/>
                </a:lnTo>
                <a:close/>
              </a:path>
            </a:pathLst>
          </a:custGeom>
          <a:solidFill>
            <a:srgbClr val="036991">
              <a:alpha val="4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 flipH="1">
            <a:off x="0" y="0"/>
            <a:ext cx="7772400" cy="4131129"/>
          </a:xfrm>
          <a:custGeom>
            <a:avLst/>
            <a:gdLst/>
            <a:ahLst/>
            <a:cxnLst/>
            <a:rect l="l" t="t" r="r" b="b"/>
            <a:pathLst>
              <a:path w="7772400" h="3616960" extrusionOk="0">
                <a:moveTo>
                  <a:pt x="7772400" y="0"/>
                </a:moveTo>
                <a:lnTo>
                  <a:pt x="0" y="0"/>
                </a:lnTo>
                <a:lnTo>
                  <a:pt x="0" y="3039338"/>
                </a:lnTo>
                <a:lnTo>
                  <a:pt x="7772400" y="3616934"/>
                </a:lnTo>
                <a:lnTo>
                  <a:pt x="7772400" y="0"/>
                </a:lnTo>
                <a:close/>
              </a:path>
            </a:pathLst>
          </a:custGeom>
          <a:solidFill>
            <a:srgbClr val="036991">
              <a:alpha val="6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 txBox="1"/>
          <p:nvPr/>
        </p:nvSpPr>
        <p:spPr>
          <a:xfrm>
            <a:off x="792717" y="7522590"/>
            <a:ext cx="65243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2F2F52"/>
                </a:solidFill>
                <a:latin typeface="Calibri"/>
                <a:ea typeface="Calibri"/>
                <a:cs typeface="Calibri"/>
                <a:sym typeface="Calibri"/>
              </a:rPr>
              <a:t>Check with </a:t>
            </a:r>
            <a:r>
              <a:rPr lang="en-US" sz="2000" b="1" dirty="0">
                <a:solidFill>
                  <a:srgbClr val="2F2F52"/>
                </a:solidFill>
                <a:latin typeface="Calibri"/>
                <a:ea typeface="Calibri"/>
                <a:cs typeface="Calibri"/>
                <a:sym typeface="Calibri"/>
              </a:rPr>
              <a:t>ALEX</a:t>
            </a:r>
            <a:r>
              <a:rPr lang="en-US" sz="2000" b="1" i="0" u="none" strike="noStrike" cap="none" dirty="0">
                <a:solidFill>
                  <a:srgbClr val="2F2F52"/>
                </a:solidFill>
                <a:latin typeface="Calibri"/>
                <a:ea typeface="Calibri"/>
                <a:cs typeface="Calibri"/>
                <a:sym typeface="Calibri"/>
              </a:rPr>
              <a:t> at ALEX-GO-</a:t>
            </a:r>
            <a:r>
              <a:rPr lang="en-US" sz="2000" b="1" i="0" u="none" strike="noStrike" cap="none" dirty="0" err="1">
                <a:solidFill>
                  <a:srgbClr val="2F2F52"/>
                </a:solidFill>
                <a:latin typeface="Calibri"/>
                <a:ea typeface="Calibri"/>
                <a:cs typeface="Calibri"/>
                <a:sym typeface="Calibri"/>
              </a:rPr>
              <a:t>URL.com</a:t>
            </a:r>
            <a:r>
              <a:rPr lang="en-US" sz="2000" b="1" i="0" u="none" strike="noStrike" cap="none" dirty="0">
                <a:solidFill>
                  <a:srgbClr val="2F2F5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b="1" i="0" u="none" strike="noStrike" cap="none" dirty="0">
              <a:solidFill>
                <a:srgbClr val="2F2F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4"/>
          <p:cNvSpPr txBox="1"/>
          <p:nvPr/>
        </p:nvSpPr>
        <p:spPr>
          <a:xfrm>
            <a:off x="825978" y="4592471"/>
            <a:ext cx="4575900" cy="2402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There’s been nothin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g but change this year, amirite? But even if not much has changed, you should probably take a peek at your medical coverage. ALEX can help with a quick gut-check. No headphones required! </a:t>
            </a:r>
            <a:br>
              <a:rPr lang="en-US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Just grab your phone and GO.</a:t>
            </a:r>
            <a:endParaRPr sz="1800" b="0" i="0" u="none" strike="noStrike" cap="none" dirty="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816429" y="788594"/>
            <a:ext cx="3419449" cy="2453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2727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</a:pPr>
            <a:r>
              <a:rPr lang="en-US" sz="55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changes this year?</a:t>
            </a:r>
            <a:endParaRPr dirty="0"/>
          </a:p>
        </p:txBody>
      </p:sp>
      <p:sp>
        <p:nvSpPr>
          <p:cNvPr id="209" name="Google Shape;209;p4"/>
          <p:cNvSpPr/>
          <p:nvPr/>
        </p:nvSpPr>
        <p:spPr>
          <a:xfrm>
            <a:off x="833963" y="8379652"/>
            <a:ext cx="1267835" cy="457200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/>
          </a:p>
        </p:txBody>
      </p:sp>
      <p:grpSp>
        <p:nvGrpSpPr>
          <p:cNvPr id="210" name="Google Shape;210;p4"/>
          <p:cNvGrpSpPr/>
          <p:nvPr/>
        </p:nvGrpSpPr>
        <p:grpSpPr>
          <a:xfrm>
            <a:off x="3281718" y="8167607"/>
            <a:ext cx="3621011" cy="1233220"/>
            <a:chOff x="868391" y="7657689"/>
            <a:chExt cx="4098980" cy="1396003"/>
          </a:xfrm>
        </p:grpSpPr>
        <p:pic>
          <p:nvPicPr>
            <p:cNvPr id="211" name="Google Shape;211;p4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  <a:grayscl/>
            </a:blip>
            <a:srcRect l="-1" r="43634" b="49826"/>
            <a:stretch/>
          </p:blipFill>
          <p:spPr>
            <a:xfrm>
              <a:off x="868391" y="7666468"/>
              <a:ext cx="1718552" cy="1223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2" name="Google Shape;212;p4"/>
            <p:cNvSpPr/>
            <p:nvPr/>
          </p:nvSpPr>
          <p:spPr>
            <a:xfrm>
              <a:off x="1395414" y="7908713"/>
              <a:ext cx="657731" cy="564415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13" name="Google Shape;213;p4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  <a:grayscl/>
            </a:blip>
            <a:srcRect/>
            <a:stretch/>
          </p:blipFill>
          <p:spPr>
            <a:xfrm>
              <a:off x="1334963" y="803231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4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  <a:grayscl/>
            </a:blip>
            <a:srcRect l="26499" t="45471" r="-2618" b="-2703"/>
            <a:stretch/>
          </p:blipFill>
          <p:spPr>
            <a:xfrm>
              <a:off x="2646578" y="7657689"/>
              <a:ext cx="2320793" cy="13960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5" name="Google Shape;215;p4"/>
            <p:cNvSpPr/>
            <p:nvPr/>
          </p:nvSpPr>
          <p:spPr>
            <a:xfrm>
              <a:off x="3736602" y="7899935"/>
              <a:ext cx="657731" cy="564415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16" name="Google Shape;216;p4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  <a:grayscl/>
            </a:blip>
            <a:srcRect/>
            <a:stretch/>
          </p:blipFill>
          <p:spPr>
            <a:xfrm>
              <a:off x="3834820" y="796753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8" name="Google Shape;218;p4"/>
          <p:cNvSpPr/>
          <p:nvPr/>
        </p:nvSpPr>
        <p:spPr>
          <a:xfrm>
            <a:off x="5755609" y="4772074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/>
          </a:p>
        </p:txBody>
      </p:sp>
      <p:pic>
        <p:nvPicPr>
          <p:cNvPr id="3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EA5A0FF-3FC9-004E-B20F-E10135BB9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11843">
            <a:off x="4017735" y="592363"/>
            <a:ext cx="3199493" cy="2503369"/>
          </a:xfrm>
          <a:prstGeom prst="rect">
            <a:avLst/>
          </a:prstGeom>
        </p:spPr>
      </p:pic>
      <p:sp>
        <p:nvSpPr>
          <p:cNvPr id="19" name="Google Shape;215;p4">
            <a:extLst>
              <a:ext uri="{FF2B5EF4-FFF2-40B4-BE49-F238E27FC236}">
                <a16:creationId xmlns:a16="http://schemas.microsoft.com/office/drawing/2014/main" id="{553A8292-C119-1A47-B69F-411DFA405222}"/>
              </a:ext>
            </a:extLst>
          </p:cNvPr>
          <p:cNvSpPr/>
          <p:nvPr/>
        </p:nvSpPr>
        <p:spPr>
          <a:xfrm>
            <a:off x="5078597" y="8383280"/>
            <a:ext cx="297271" cy="218109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15;p4">
            <a:extLst>
              <a:ext uri="{FF2B5EF4-FFF2-40B4-BE49-F238E27FC236}">
                <a16:creationId xmlns:a16="http://schemas.microsoft.com/office/drawing/2014/main" id="{62E4A779-CD59-CE40-B987-2492B9DE847A}"/>
              </a:ext>
            </a:extLst>
          </p:cNvPr>
          <p:cNvSpPr/>
          <p:nvPr/>
        </p:nvSpPr>
        <p:spPr>
          <a:xfrm>
            <a:off x="4984812" y="8852203"/>
            <a:ext cx="240331" cy="236531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21700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67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33</cp:revision>
  <cp:lastPrinted>2020-05-28T19:34:04Z</cp:lastPrinted>
  <dcterms:created xsi:type="dcterms:W3CDTF">2020-04-16T15:55:02Z</dcterms:created>
  <dcterms:modified xsi:type="dcterms:W3CDTF">2022-06-01T22:18:33Z</dcterms:modified>
</cp:coreProperties>
</file>