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4320" userDrawn="1">
          <p15:clr>
            <a:srgbClr val="A4A3A4"/>
          </p15:clr>
        </p15:guide>
        <p15:guide id="4" orient="horz" pos="5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A1D"/>
    <a:srgbClr val="2F2F52"/>
    <a:srgbClr val="036991"/>
    <a:srgbClr val="D0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744"/>
  </p:normalViewPr>
  <p:slideViewPr>
    <p:cSldViewPr snapToGrid="0" snapToObjects="1">
      <p:cViewPr varScale="1">
        <p:scale>
          <a:sx n="79" d="100"/>
          <a:sy n="79" d="100"/>
        </p:scale>
        <p:origin x="2824" y="200"/>
      </p:cViewPr>
      <p:guideLst>
        <p:guide orient="horz" pos="480"/>
        <p:guide pos="504"/>
        <p:guide pos="4320"/>
        <p:guide orient="horz"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4E-E96F-514E-BD8B-2B06E7A90B45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5509-AC59-7743-AB52-DFC2F5B8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08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2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9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78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0" y="4664158"/>
            <a:ext cx="61976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33333"/>
                </a:solidFill>
                <a:latin typeface="MuseoSans-700"/>
                <a:cs typeface="MuseoSans-7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0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 b="1" i="0"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050" y="5247859"/>
            <a:ext cx="5808345" cy="181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Taking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advantage of our 401(k) match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is a smart first step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towards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 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comfortable future.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But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you’re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much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more likely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retire on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schedule if 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contribute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even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more.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285115" lvl="0" indent="0" algn="l" defTabSz="914400" rtl="0" eaLnBrk="1" fontAlgn="auto" latinLnBrk="0" hangingPunct="1">
              <a:lnSpc>
                <a:spcPct val="127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700" b="1" i="0" u="none" strike="noStrike" kern="120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 </a:t>
            </a:r>
            <a:r>
              <a:rPr kumimoji="0" sz="17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figure </a:t>
            </a:r>
            <a:r>
              <a:rPr kumimoji="0" sz="17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out the </a:t>
            </a:r>
            <a:r>
              <a:rPr kumimoji="0" sz="17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right amount </a:t>
            </a:r>
            <a:r>
              <a:rPr kumimoji="0" sz="17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 </a:t>
            </a:r>
            <a:r>
              <a:rPr kumimoji="0" sz="17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save </a:t>
            </a:r>
            <a:r>
              <a:rPr kumimoji="0" sz="17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this </a:t>
            </a:r>
            <a:r>
              <a:rPr kumimoji="0" sz="1700" b="1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year, </a:t>
            </a:r>
            <a:r>
              <a:rPr kumimoji="0" sz="17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talk to  </a:t>
            </a:r>
            <a:r>
              <a:rPr kumimoji="0" sz="17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ALEX at sampleURL.com</a:t>
            </a:r>
            <a:r>
              <a:rPr kumimoji="0" sz="1700" b="1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7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today.</a:t>
            </a:r>
            <a:endParaRPr kumimoji="0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0" y="4664158"/>
            <a:ext cx="616267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Will you need </a:t>
            </a:r>
            <a:r>
              <a:rPr spc="-5" dirty="0"/>
              <a:t>more </a:t>
            </a:r>
            <a:r>
              <a:rPr dirty="0"/>
              <a:t>than the </a:t>
            </a:r>
            <a:r>
              <a:rPr spc="-5" dirty="0"/>
              <a:t>match </a:t>
            </a:r>
            <a:r>
              <a:rPr dirty="0"/>
              <a:t>to</a:t>
            </a:r>
            <a:r>
              <a:rPr spc="-110" dirty="0"/>
              <a:t> </a:t>
            </a:r>
            <a:r>
              <a:rPr spc="-5" dirty="0"/>
              <a:t>retire?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570D7FF-D5EA-BF40-A2C6-3B456D132658}"/>
              </a:ext>
            </a:extLst>
          </p:cNvPr>
          <p:cNvGrpSpPr/>
          <p:nvPr/>
        </p:nvGrpSpPr>
        <p:grpSpPr>
          <a:xfrm>
            <a:off x="694397" y="640079"/>
            <a:ext cx="6388608" cy="3638545"/>
            <a:chOff x="694397" y="640079"/>
            <a:chExt cx="6388608" cy="3638545"/>
          </a:xfrm>
        </p:grpSpPr>
        <p:sp>
          <p:nvSpPr>
            <p:cNvPr id="42" name="object 42"/>
            <p:cNvSpPr/>
            <p:nvPr/>
          </p:nvSpPr>
          <p:spPr>
            <a:xfrm>
              <a:off x="700620" y="672160"/>
              <a:ext cx="6376035" cy="3606165"/>
            </a:xfrm>
            <a:custGeom>
              <a:avLst/>
              <a:gdLst/>
              <a:ahLst/>
              <a:cxnLst/>
              <a:rect l="l" t="t" r="r" b="b"/>
              <a:pathLst>
                <a:path w="6376034" h="3606165">
                  <a:moveTo>
                    <a:pt x="0" y="3605949"/>
                  </a:moveTo>
                  <a:lnTo>
                    <a:pt x="6375908" y="3605949"/>
                  </a:lnTo>
                  <a:lnTo>
                    <a:pt x="6375908" y="0"/>
                  </a:lnTo>
                  <a:lnTo>
                    <a:pt x="0" y="0"/>
                  </a:lnTo>
                  <a:lnTo>
                    <a:pt x="0" y="3605949"/>
                  </a:lnTo>
                  <a:close/>
                </a:path>
              </a:pathLst>
            </a:custGeom>
            <a:solidFill>
              <a:srgbClr val="00B8E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2454988" y="908599"/>
              <a:ext cx="2867660" cy="1550670"/>
            </a:xfrm>
            <a:custGeom>
              <a:avLst/>
              <a:gdLst/>
              <a:ahLst/>
              <a:cxnLst/>
              <a:rect l="l" t="t" r="r" b="b"/>
              <a:pathLst>
                <a:path w="2867660" h="1550670">
                  <a:moveTo>
                    <a:pt x="1348054" y="1335252"/>
                  </a:moveTo>
                  <a:lnTo>
                    <a:pt x="804786" y="1335252"/>
                  </a:lnTo>
                  <a:lnTo>
                    <a:pt x="873937" y="1482737"/>
                  </a:lnTo>
                  <a:lnTo>
                    <a:pt x="1030935" y="1550492"/>
                  </a:lnTo>
                  <a:lnTo>
                    <a:pt x="1190878" y="1494688"/>
                  </a:lnTo>
                  <a:lnTo>
                    <a:pt x="1348054" y="1335252"/>
                  </a:lnTo>
                  <a:close/>
                </a:path>
                <a:path w="2867660" h="1550670">
                  <a:moveTo>
                    <a:pt x="2455930" y="1335252"/>
                  </a:moveTo>
                  <a:lnTo>
                    <a:pt x="1348054" y="1335252"/>
                  </a:lnTo>
                  <a:lnTo>
                    <a:pt x="1453184" y="1470787"/>
                  </a:lnTo>
                  <a:lnTo>
                    <a:pt x="1664563" y="1550492"/>
                  </a:lnTo>
                  <a:lnTo>
                    <a:pt x="1893468" y="1498676"/>
                  </a:lnTo>
                  <a:lnTo>
                    <a:pt x="1942058" y="1351203"/>
                  </a:lnTo>
                  <a:lnTo>
                    <a:pt x="2448271" y="1351203"/>
                  </a:lnTo>
                  <a:lnTo>
                    <a:pt x="2455930" y="1335252"/>
                  </a:lnTo>
                  <a:close/>
                </a:path>
                <a:path w="2867660" h="1550670">
                  <a:moveTo>
                    <a:pt x="2448271" y="1351203"/>
                  </a:moveTo>
                  <a:lnTo>
                    <a:pt x="1942058" y="1351203"/>
                  </a:lnTo>
                  <a:lnTo>
                    <a:pt x="2068829" y="1452096"/>
                  </a:lnTo>
                  <a:lnTo>
                    <a:pt x="2107324" y="1479622"/>
                  </a:lnTo>
                  <a:lnTo>
                    <a:pt x="2179075" y="1489337"/>
                  </a:lnTo>
                  <a:lnTo>
                    <a:pt x="2274697" y="1498676"/>
                  </a:lnTo>
                  <a:lnTo>
                    <a:pt x="2438704" y="1371130"/>
                  </a:lnTo>
                  <a:lnTo>
                    <a:pt x="2448271" y="1351203"/>
                  </a:lnTo>
                  <a:close/>
                </a:path>
                <a:path w="2867660" h="1550670">
                  <a:moveTo>
                    <a:pt x="2788515" y="1115364"/>
                  </a:moveTo>
                  <a:lnTo>
                    <a:pt x="377609" y="1115364"/>
                  </a:lnTo>
                  <a:lnTo>
                    <a:pt x="346290" y="1263510"/>
                  </a:lnTo>
                  <a:lnTo>
                    <a:pt x="407344" y="1344058"/>
                  </a:lnTo>
                  <a:lnTo>
                    <a:pt x="452788" y="1400836"/>
                  </a:lnTo>
                  <a:lnTo>
                    <a:pt x="480733" y="1429588"/>
                  </a:lnTo>
                  <a:lnTo>
                    <a:pt x="675703" y="1454835"/>
                  </a:lnTo>
                  <a:lnTo>
                    <a:pt x="804786" y="1335252"/>
                  </a:lnTo>
                  <a:lnTo>
                    <a:pt x="2455930" y="1335252"/>
                  </a:lnTo>
                  <a:lnTo>
                    <a:pt x="2486545" y="1271485"/>
                  </a:lnTo>
                  <a:lnTo>
                    <a:pt x="2631351" y="1271485"/>
                  </a:lnTo>
                  <a:lnTo>
                    <a:pt x="2641826" y="1267249"/>
                  </a:lnTo>
                  <a:lnTo>
                    <a:pt x="2659953" y="1252550"/>
                  </a:lnTo>
                  <a:lnTo>
                    <a:pt x="2698904" y="1215428"/>
                  </a:lnTo>
                  <a:lnTo>
                    <a:pt x="2771851" y="1143927"/>
                  </a:lnTo>
                  <a:lnTo>
                    <a:pt x="2788515" y="1115364"/>
                  </a:lnTo>
                  <a:close/>
                </a:path>
                <a:path w="2867660" h="1550670">
                  <a:moveTo>
                    <a:pt x="2631351" y="1271485"/>
                  </a:moveTo>
                  <a:lnTo>
                    <a:pt x="2486545" y="1271485"/>
                  </a:lnTo>
                  <a:lnTo>
                    <a:pt x="2553433" y="1272981"/>
                  </a:lnTo>
                  <a:lnTo>
                    <a:pt x="2602520" y="1273168"/>
                  </a:lnTo>
                  <a:lnTo>
                    <a:pt x="2631351" y="1271485"/>
                  </a:lnTo>
                  <a:close/>
                </a:path>
                <a:path w="2867660" h="1550670">
                  <a:moveTo>
                    <a:pt x="333997" y="171386"/>
                  </a:moveTo>
                  <a:lnTo>
                    <a:pt x="248407" y="179358"/>
                  </a:lnTo>
                  <a:lnTo>
                    <a:pt x="193885" y="189320"/>
                  </a:lnTo>
                  <a:lnTo>
                    <a:pt x="153920" y="207475"/>
                  </a:lnTo>
                  <a:lnTo>
                    <a:pt x="138860" y="220013"/>
                  </a:lnTo>
                  <a:lnTo>
                    <a:pt x="49466" y="293395"/>
                  </a:lnTo>
                  <a:lnTo>
                    <a:pt x="36056" y="359941"/>
                  </a:lnTo>
                  <a:lnTo>
                    <a:pt x="27515" y="409054"/>
                  </a:lnTo>
                  <a:lnTo>
                    <a:pt x="25057" y="438442"/>
                  </a:lnTo>
                  <a:lnTo>
                    <a:pt x="27983" y="449400"/>
                  </a:lnTo>
                  <a:lnTo>
                    <a:pt x="36420" y="466337"/>
                  </a:lnTo>
                  <a:lnTo>
                    <a:pt x="57082" y="501210"/>
                  </a:lnTo>
                  <a:lnTo>
                    <a:pt x="96685" y="565975"/>
                  </a:lnTo>
                  <a:lnTo>
                    <a:pt x="220090" y="625779"/>
                  </a:lnTo>
                  <a:lnTo>
                    <a:pt x="91122" y="666521"/>
                  </a:lnTo>
                  <a:lnTo>
                    <a:pt x="81576" y="671361"/>
                  </a:lnTo>
                  <a:lnTo>
                    <a:pt x="68902" y="687000"/>
                  </a:lnTo>
                  <a:lnTo>
                    <a:pt x="44557" y="726060"/>
                  </a:lnTo>
                  <a:lnTo>
                    <a:pt x="0" y="801166"/>
                  </a:lnTo>
                  <a:lnTo>
                    <a:pt x="49593" y="1000442"/>
                  </a:lnTo>
                  <a:lnTo>
                    <a:pt x="104986" y="1067703"/>
                  </a:lnTo>
                  <a:lnTo>
                    <a:pt x="145610" y="1116465"/>
                  </a:lnTo>
                  <a:lnTo>
                    <a:pt x="169417" y="1143927"/>
                  </a:lnTo>
                  <a:lnTo>
                    <a:pt x="179450" y="1150210"/>
                  </a:lnTo>
                  <a:lnTo>
                    <a:pt x="204481" y="1149329"/>
                  </a:lnTo>
                  <a:lnTo>
                    <a:pt x="264028" y="1138606"/>
                  </a:lnTo>
                  <a:lnTo>
                    <a:pt x="377609" y="1115364"/>
                  </a:lnTo>
                  <a:lnTo>
                    <a:pt x="2788515" y="1115364"/>
                  </a:lnTo>
                  <a:lnTo>
                    <a:pt x="2867190" y="980516"/>
                  </a:lnTo>
                  <a:lnTo>
                    <a:pt x="2809786" y="821080"/>
                  </a:lnTo>
                  <a:lnTo>
                    <a:pt x="2675686" y="757301"/>
                  </a:lnTo>
                  <a:lnTo>
                    <a:pt x="2790697" y="629767"/>
                  </a:lnTo>
                  <a:lnTo>
                    <a:pt x="2815094" y="454380"/>
                  </a:lnTo>
                  <a:lnTo>
                    <a:pt x="2656178" y="326834"/>
                  </a:lnTo>
                  <a:lnTo>
                    <a:pt x="2469159" y="326834"/>
                  </a:lnTo>
                  <a:lnTo>
                    <a:pt x="2446018" y="243128"/>
                  </a:lnTo>
                  <a:lnTo>
                    <a:pt x="503059" y="243128"/>
                  </a:lnTo>
                  <a:lnTo>
                    <a:pt x="453516" y="195313"/>
                  </a:lnTo>
                  <a:lnTo>
                    <a:pt x="358871" y="176807"/>
                  </a:lnTo>
                  <a:lnTo>
                    <a:pt x="333997" y="171386"/>
                  </a:lnTo>
                  <a:close/>
                </a:path>
                <a:path w="2867660" h="1550670">
                  <a:moveTo>
                    <a:pt x="2631351" y="306908"/>
                  </a:moveTo>
                  <a:lnTo>
                    <a:pt x="2469159" y="326834"/>
                  </a:lnTo>
                  <a:lnTo>
                    <a:pt x="2656178" y="326834"/>
                  </a:lnTo>
                  <a:lnTo>
                    <a:pt x="2631351" y="306908"/>
                  </a:lnTo>
                  <a:close/>
                </a:path>
                <a:path w="2867660" h="1550670">
                  <a:moveTo>
                    <a:pt x="850010" y="55791"/>
                  </a:moveTo>
                  <a:lnTo>
                    <a:pt x="631697" y="55791"/>
                  </a:lnTo>
                  <a:lnTo>
                    <a:pt x="610628" y="82260"/>
                  </a:lnTo>
                  <a:lnTo>
                    <a:pt x="564792" y="141987"/>
                  </a:lnTo>
                  <a:lnTo>
                    <a:pt x="520250" y="205450"/>
                  </a:lnTo>
                  <a:lnTo>
                    <a:pt x="503059" y="243128"/>
                  </a:lnTo>
                  <a:lnTo>
                    <a:pt x="2446018" y="243128"/>
                  </a:lnTo>
                  <a:lnTo>
                    <a:pt x="2438304" y="215226"/>
                  </a:lnTo>
                  <a:lnTo>
                    <a:pt x="2001989" y="215226"/>
                  </a:lnTo>
                  <a:lnTo>
                    <a:pt x="1992420" y="203276"/>
                  </a:lnTo>
                  <a:lnTo>
                    <a:pt x="1615173" y="203276"/>
                  </a:lnTo>
                  <a:lnTo>
                    <a:pt x="1589497" y="171386"/>
                  </a:lnTo>
                  <a:lnTo>
                    <a:pt x="1050201" y="171386"/>
                  </a:lnTo>
                  <a:lnTo>
                    <a:pt x="850010" y="55791"/>
                  </a:lnTo>
                  <a:close/>
                </a:path>
                <a:path w="2867660" h="1550670">
                  <a:moveTo>
                    <a:pt x="2154682" y="103632"/>
                  </a:moveTo>
                  <a:lnTo>
                    <a:pt x="2001989" y="215226"/>
                  </a:lnTo>
                  <a:lnTo>
                    <a:pt x="2438304" y="215226"/>
                  </a:lnTo>
                  <a:lnTo>
                    <a:pt x="2417368" y="139496"/>
                  </a:lnTo>
                  <a:lnTo>
                    <a:pt x="2154682" y="103632"/>
                  </a:lnTo>
                  <a:close/>
                </a:path>
                <a:path w="2867660" h="1550670">
                  <a:moveTo>
                    <a:pt x="1762861" y="67754"/>
                  </a:moveTo>
                  <a:lnTo>
                    <a:pt x="1615173" y="203276"/>
                  </a:lnTo>
                  <a:lnTo>
                    <a:pt x="1992420" y="203276"/>
                  </a:lnTo>
                  <a:lnTo>
                    <a:pt x="1893468" y="79705"/>
                  </a:lnTo>
                  <a:lnTo>
                    <a:pt x="1762861" y="67754"/>
                  </a:lnTo>
                  <a:close/>
                </a:path>
                <a:path w="2867660" h="1550670">
                  <a:moveTo>
                    <a:pt x="1304036" y="0"/>
                  </a:moveTo>
                  <a:lnTo>
                    <a:pt x="1102017" y="55791"/>
                  </a:lnTo>
                  <a:lnTo>
                    <a:pt x="1050201" y="171386"/>
                  </a:lnTo>
                  <a:lnTo>
                    <a:pt x="1589497" y="171386"/>
                  </a:lnTo>
                  <a:lnTo>
                    <a:pt x="1496428" y="55791"/>
                  </a:lnTo>
                  <a:lnTo>
                    <a:pt x="13040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bject 46"/>
            <p:cNvSpPr/>
            <p:nvPr/>
          </p:nvSpPr>
          <p:spPr>
            <a:xfrm>
              <a:off x="4074998" y="2721155"/>
              <a:ext cx="1068070" cy="1557020"/>
            </a:xfrm>
            <a:custGeom>
              <a:avLst/>
              <a:gdLst/>
              <a:ahLst/>
              <a:cxnLst/>
              <a:rect l="l" t="t" r="r" b="b"/>
              <a:pathLst>
                <a:path w="1068070" h="1557020">
                  <a:moveTo>
                    <a:pt x="39141" y="659561"/>
                  </a:moveTo>
                  <a:lnTo>
                    <a:pt x="0" y="694499"/>
                  </a:lnTo>
                  <a:lnTo>
                    <a:pt x="48907" y="772744"/>
                  </a:lnTo>
                  <a:lnTo>
                    <a:pt x="79641" y="859383"/>
                  </a:lnTo>
                  <a:lnTo>
                    <a:pt x="185839" y="944626"/>
                  </a:lnTo>
                  <a:lnTo>
                    <a:pt x="236156" y="1021473"/>
                  </a:lnTo>
                  <a:lnTo>
                    <a:pt x="458343" y="1226896"/>
                  </a:lnTo>
                  <a:lnTo>
                    <a:pt x="640147" y="1556966"/>
                  </a:lnTo>
                  <a:lnTo>
                    <a:pt x="1067636" y="1556966"/>
                  </a:lnTo>
                  <a:lnTo>
                    <a:pt x="885926" y="1215720"/>
                  </a:lnTo>
                  <a:lnTo>
                    <a:pt x="866368" y="1144435"/>
                  </a:lnTo>
                  <a:lnTo>
                    <a:pt x="878249" y="1047499"/>
                  </a:lnTo>
                  <a:lnTo>
                    <a:pt x="886417" y="979971"/>
                  </a:lnTo>
                  <a:lnTo>
                    <a:pt x="890130" y="947420"/>
                  </a:lnTo>
                  <a:lnTo>
                    <a:pt x="891265" y="941241"/>
                  </a:lnTo>
                  <a:lnTo>
                    <a:pt x="899212" y="913707"/>
                  </a:lnTo>
                  <a:lnTo>
                    <a:pt x="913430" y="866368"/>
                  </a:lnTo>
                  <a:lnTo>
                    <a:pt x="349351" y="866368"/>
                  </a:lnTo>
                  <a:lnTo>
                    <a:pt x="296240" y="860780"/>
                  </a:lnTo>
                  <a:lnTo>
                    <a:pt x="115976" y="690295"/>
                  </a:lnTo>
                  <a:lnTo>
                    <a:pt x="39141" y="659561"/>
                  </a:lnTo>
                  <a:close/>
                </a:path>
                <a:path w="1068070" h="1557020">
                  <a:moveTo>
                    <a:pt x="510032" y="48895"/>
                  </a:moveTo>
                  <a:lnTo>
                    <a:pt x="441566" y="48895"/>
                  </a:lnTo>
                  <a:lnTo>
                    <a:pt x="413626" y="148107"/>
                  </a:lnTo>
                  <a:lnTo>
                    <a:pt x="448564" y="442963"/>
                  </a:lnTo>
                  <a:lnTo>
                    <a:pt x="465328" y="623227"/>
                  </a:lnTo>
                  <a:lnTo>
                    <a:pt x="415023" y="807681"/>
                  </a:lnTo>
                  <a:lnTo>
                    <a:pt x="349351" y="866368"/>
                  </a:lnTo>
                  <a:lnTo>
                    <a:pt x="913430" y="866368"/>
                  </a:lnTo>
                  <a:lnTo>
                    <a:pt x="920782" y="841892"/>
                  </a:lnTo>
                  <a:lnTo>
                    <a:pt x="962787" y="702868"/>
                  </a:lnTo>
                  <a:lnTo>
                    <a:pt x="991064" y="582701"/>
                  </a:lnTo>
                  <a:lnTo>
                    <a:pt x="641388" y="582701"/>
                  </a:lnTo>
                  <a:lnTo>
                    <a:pt x="609257" y="558939"/>
                  </a:lnTo>
                  <a:lnTo>
                    <a:pt x="599478" y="449948"/>
                  </a:lnTo>
                  <a:lnTo>
                    <a:pt x="572922" y="349338"/>
                  </a:lnTo>
                  <a:lnTo>
                    <a:pt x="543572" y="135534"/>
                  </a:lnTo>
                  <a:lnTo>
                    <a:pt x="510032" y="48895"/>
                  </a:lnTo>
                  <a:close/>
                </a:path>
                <a:path w="1068070" h="1557020">
                  <a:moveTo>
                    <a:pt x="823061" y="0"/>
                  </a:moveTo>
                  <a:lnTo>
                    <a:pt x="778344" y="0"/>
                  </a:lnTo>
                  <a:lnTo>
                    <a:pt x="733615" y="29337"/>
                  </a:lnTo>
                  <a:lnTo>
                    <a:pt x="733615" y="33528"/>
                  </a:lnTo>
                  <a:lnTo>
                    <a:pt x="732567" y="44182"/>
                  </a:lnTo>
                  <a:lnTo>
                    <a:pt x="725230" y="103046"/>
                  </a:lnTo>
                  <a:lnTo>
                    <a:pt x="705315" y="259900"/>
                  </a:lnTo>
                  <a:lnTo>
                    <a:pt x="666534" y="564527"/>
                  </a:lnTo>
                  <a:lnTo>
                    <a:pt x="641388" y="582701"/>
                  </a:lnTo>
                  <a:lnTo>
                    <a:pt x="991064" y="582701"/>
                  </a:lnTo>
                  <a:lnTo>
                    <a:pt x="998299" y="551954"/>
                  </a:lnTo>
                  <a:lnTo>
                    <a:pt x="803490" y="551954"/>
                  </a:lnTo>
                  <a:lnTo>
                    <a:pt x="832827" y="427596"/>
                  </a:lnTo>
                  <a:lnTo>
                    <a:pt x="832827" y="43307"/>
                  </a:lnTo>
                  <a:lnTo>
                    <a:pt x="823061" y="0"/>
                  </a:lnTo>
                  <a:close/>
                </a:path>
                <a:path w="1068070" h="1557020">
                  <a:moveTo>
                    <a:pt x="951611" y="166281"/>
                  </a:moveTo>
                  <a:lnTo>
                    <a:pt x="917417" y="183967"/>
                  </a:lnTo>
                  <a:lnTo>
                    <a:pt x="910124" y="197378"/>
                  </a:lnTo>
                  <a:lnTo>
                    <a:pt x="903400" y="227769"/>
                  </a:lnTo>
                  <a:lnTo>
                    <a:pt x="885148" y="306369"/>
                  </a:lnTo>
                  <a:lnTo>
                    <a:pt x="849604" y="458330"/>
                  </a:lnTo>
                  <a:lnTo>
                    <a:pt x="803490" y="551954"/>
                  </a:lnTo>
                  <a:lnTo>
                    <a:pt x="998299" y="551954"/>
                  </a:lnTo>
                  <a:lnTo>
                    <a:pt x="1007503" y="512838"/>
                  </a:lnTo>
                  <a:lnTo>
                    <a:pt x="999281" y="489077"/>
                  </a:lnTo>
                  <a:lnTo>
                    <a:pt x="958596" y="489077"/>
                  </a:lnTo>
                  <a:lnTo>
                    <a:pt x="994930" y="190042"/>
                  </a:lnTo>
                  <a:lnTo>
                    <a:pt x="951611" y="166281"/>
                  </a:lnTo>
                  <a:close/>
                </a:path>
                <a:path w="1068070" h="1557020">
                  <a:moveTo>
                    <a:pt x="994930" y="476504"/>
                  </a:moveTo>
                  <a:lnTo>
                    <a:pt x="958596" y="489077"/>
                  </a:lnTo>
                  <a:lnTo>
                    <a:pt x="999281" y="489077"/>
                  </a:lnTo>
                  <a:lnTo>
                    <a:pt x="994930" y="476504"/>
                  </a:lnTo>
                  <a:close/>
                </a:path>
              </a:pathLst>
            </a:custGeom>
            <a:solidFill>
              <a:srgbClr val="0981B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2765259" y="2836539"/>
              <a:ext cx="1115060" cy="1442085"/>
            </a:xfrm>
            <a:custGeom>
              <a:avLst/>
              <a:gdLst/>
              <a:ahLst/>
              <a:cxnLst/>
              <a:rect l="l" t="t" r="r" b="b"/>
              <a:pathLst>
                <a:path w="1115060" h="1442085">
                  <a:moveTo>
                    <a:pt x="40538" y="415518"/>
                  </a:moveTo>
                  <a:lnTo>
                    <a:pt x="0" y="445922"/>
                  </a:lnTo>
                  <a:lnTo>
                    <a:pt x="177355" y="645236"/>
                  </a:lnTo>
                  <a:lnTo>
                    <a:pt x="243281" y="726313"/>
                  </a:lnTo>
                  <a:lnTo>
                    <a:pt x="273879" y="769786"/>
                  </a:lnTo>
                  <a:lnTo>
                    <a:pt x="295592" y="814568"/>
                  </a:lnTo>
                  <a:lnTo>
                    <a:pt x="317709" y="875164"/>
                  </a:lnTo>
                  <a:lnTo>
                    <a:pt x="359778" y="991501"/>
                  </a:lnTo>
                  <a:lnTo>
                    <a:pt x="369912" y="1059065"/>
                  </a:lnTo>
                  <a:lnTo>
                    <a:pt x="245143" y="1414154"/>
                  </a:lnTo>
                  <a:lnTo>
                    <a:pt x="235580" y="1441582"/>
                  </a:lnTo>
                  <a:lnTo>
                    <a:pt x="598899" y="1441582"/>
                  </a:lnTo>
                  <a:lnTo>
                    <a:pt x="712812" y="1065834"/>
                  </a:lnTo>
                  <a:lnTo>
                    <a:pt x="895235" y="869899"/>
                  </a:lnTo>
                  <a:lnTo>
                    <a:pt x="942517" y="787133"/>
                  </a:lnTo>
                  <a:lnTo>
                    <a:pt x="996075" y="720453"/>
                  </a:lnTo>
                  <a:lnTo>
                    <a:pt x="816863" y="720453"/>
                  </a:lnTo>
                  <a:lnTo>
                    <a:pt x="780364" y="719556"/>
                  </a:lnTo>
                  <a:lnTo>
                    <a:pt x="731393" y="650316"/>
                  </a:lnTo>
                  <a:lnTo>
                    <a:pt x="728648" y="611454"/>
                  </a:lnTo>
                  <a:lnTo>
                    <a:pt x="304038" y="611454"/>
                  </a:lnTo>
                  <a:lnTo>
                    <a:pt x="274689" y="598785"/>
                  </a:lnTo>
                  <a:lnTo>
                    <a:pt x="253444" y="590076"/>
                  </a:lnTo>
                  <a:lnTo>
                    <a:pt x="241541" y="586117"/>
                  </a:lnTo>
                  <a:lnTo>
                    <a:pt x="237292" y="584798"/>
                  </a:lnTo>
                  <a:lnTo>
                    <a:pt x="226550" y="575560"/>
                  </a:lnTo>
                  <a:lnTo>
                    <a:pt x="200923" y="550488"/>
                  </a:lnTo>
                  <a:lnTo>
                    <a:pt x="152019" y="501662"/>
                  </a:lnTo>
                  <a:lnTo>
                    <a:pt x="40538" y="415518"/>
                  </a:lnTo>
                  <a:close/>
                </a:path>
                <a:path w="1115060" h="1442085">
                  <a:moveTo>
                    <a:pt x="1043863" y="533755"/>
                  </a:moveTo>
                  <a:lnTo>
                    <a:pt x="952652" y="581050"/>
                  </a:lnTo>
                  <a:lnTo>
                    <a:pt x="894108" y="646718"/>
                  </a:lnTo>
                  <a:lnTo>
                    <a:pt x="854829" y="692932"/>
                  </a:lnTo>
                  <a:lnTo>
                    <a:pt x="839012" y="716178"/>
                  </a:lnTo>
                  <a:lnTo>
                    <a:pt x="840689" y="719081"/>
                  </a:lnTo>
                  <a:lnTo>
                    <a:pt x="835139" y="720401"/>
                  </a:lnTo>
                  <a:lnTo>
                    <a:pt x="816863" y="720453"/>
                  </a:lnTo>
                  <a:lnTo>
                    <a:pt x="996075" y="720453"/>
                  </a:lnTo>
                  <a:lnTo>
                    <a:pt x="1114818" y="572617"/>
                  </a:lnTo>
                  <a:lnTo>
                    <a:pt x="1094536" y="538822"/>
                  </a:lnTo>
                  <a:lnTo>
                    <a:pt x="1043863" y="533755"/>
                  </a:lnTo>
                  <a:close/>
                </a:path>
                <a:path w="1115060" h="1442085">
                  <a:moveTo>
                    <a:pt x="133438" y="140195"/>
                  </a:moveTo>
                  <a:lnTo>
                    <a:pt x="129921" y="141831"/>
                  </a:lnTo>
                  <a:lnTo>
                    <a:pt x="124350" y="146951"/>
                  </a:lnTo>
                  <a:lnTo>
                    <a:pt x="112766" y="159672"/>
                  </a:lnTo>
                  <a:lnTo>
                    <a:pt x="91211" y="184111"/>
                  </a:lnTo>
                  <a:lnTo>
                    <a:pt x="145262" y="283768"/>
                  </a:lnTo>
                  <a:lnTo>
                    <a:pt x="219570" y="461124"/>
                  </a:lnTo>
                  <a:lnTo>
                    <a:pt x="304038" y="611454"/>
                  </a:lnTo>
                  <a:lnTo>
                    <a:pt x="728648" y="611454"/>
                  </a:lnTo>
                  <a:lnTo>
                    <a:pt x="725681" y="568363"/>
                  </a:lnTo>
                  <a:lnTo>
                    <a:pt x="724623" y="550659"/>
                  </a:lnTo>
                  <a:lnTo>
                    <a:pt x="725389" y="544238"/>
                  </a:lnTo>
                  <a:lnTo>
                    <a:pt x="730746" y="518344"/>
                  </a:lnTo>
                  <a:lnTo>
                    <a:pt x="731069" y="516864"/>
                  </a:lnTo>
                  <a:lnTo>
                    <a:pt x="419633" y="516864"/>
                  </a:lnTo>
                  <a:lnTo>
                    <a:pt x="407073" y="508419"/>
                  </a:lnTo>
                  <a:lnTo>
                    <a:pt x="325996" y="415518"/>
                  </a:lnTo>
                  <a:lnTo>
                    <a:pt x="184950" y="157073"/>
                  </a:lnTo>
                  <a:lnTo>
                    <a:pt x="177614" y="154198"/>
                  </a:lnTo>
                  <a:lnTo>
                    <a:pt x="161094" y="148001"/>
                  </a:lnTo>
                  <a:lnTo>
                    <a:pt x="143625" y="142119"/>
                  </a:lnTo>
                  <a:lnTo>
                    <a:pt x="133438" y="140195"/>
                  </a:lnTo>
                  <a:close/>
                </a:path>
                <a:path w="1115060" h="1442085">
                  <a:moveTo>
                    <a:pt x="369912" y="0"/>
                  </a:moveTo>
                  <a:lnTo>
                    <a:pt x="366376" y="554"/>
                  </a:lnTo>
                  <a:lnTo>
                    <a:pt x="360622" y="4433"/>
                  </a:lnTo>
                  <a:lnTo>
                    <a:pt x="348535" y="14964"/>
                  </a:lnTo>
                  <a:lnTo>
                    <a:pt x="325996" y="35471"/>
                  </a:lnTo>
                  <a:lnTo>
                    <a:pt x="340563" y="89311"/>
                  </a:lnTo>
                  <a:lnTo>
                    <a:pt x="350931" y="127395"/>
                  </a:lnTo>
                  <a:lnTo>
                    <a:pt x="356387" y="146951"/>
                  </a:lnTo>
                  <a:lnTo>
                    <a:pt x="360906" y="176352"/>
                  </a:lnTo>
                  <a:lnTo>
                    <a:pt x="369690" y="236472"/>
                  </a:lnTo>
                  <a:lnTo>
                    <a:pt x="379408" y="296590"/>
                  </a:lnTo>
                  <a:lnTo>
                    <a:pt x="386727" y="325983"/>
                  </a:lnTo>
                  <a:lnTo>
                    <a:pt x="396082" y="356452"/>
                  </a:lnTo>
                  <a:lnTo>
                    <a:pt x="409797" y="418899"/>
                  </a:lnTo>
                  <a:lnTo>
                    <a:pt x="421378" y="481342"/>
                  </a:lnTo>
                  <a:lnTo>
                    <a:pt x="424332" y="511797"/>
                  </a:lnTo>
                  <a:lnTo>
                    <a:pt x="419633" y="516864"/>
                  </a:lnTo>
                  <a:lnTo>
                    <a:pt x="731069" y="516864"/>
                  </a:lnTo>
                  <a:lnTo>
                    <a:pt x="735485" y="496595"/>
                  </a:lnTo>
                  <a:lnTo>
                    <a:pt x="557403" y="496595"/>
                  </a:lnTo>
                  <a:lnTo>
                    <a:pt x="537362" y="484771"/>
                  </a:lnTo>
                  <a:lnTo>
                    <a:pt x="530390" y="440867"/>
                  </a:lnTo>
                  <a:lnTo>
                    <a:pt x="500075" y="304750"/>
                  </a:lnTo>
                  <a:lnTo>
                    <a:pt x="478880" y="210101"/>
                  </a:lnTo>
                  <a:lnTo>
                    <a:pt x="468503" y="164833"/>
                  </a:lnTo>
                  <a:lnTo>
                    <a:pt x="424764" y="32092"/>
                  </a:lnTo>
                  <a:lnTo>
                    <a:pt x="380621" y="5014"/>
                  </a:lnTo>
                  <a:lnTo>
                    <a:pt x="369912" y="0"/>
                  </a:lnTo>
                  <a:close/>
                </a:path>
                <a:path w="1115060" h="1442085">
                  <a:moveTo>
                    <a:pt x="771918" y="47282"/>
                  </a:moveTo>
                  <a:lnTo>
                    <a:pt x="724180" y="54413"/>
                  </a:lnTo>
                  <a:lnTo>
                    <a:pt x="706045" y="93111"/>
                  </a:lnTo>
                  <a:lnTo>
                    <a:pt x="692641" y="160543"/>
                  </a:lnTo>
                  <a:lnTo>
                    <a:pt x="667207" y="290525"/>
                  </a:lnTo>
                  <a:lnTo>
                    <a:pt x="603008" y="483082"/>
                  </a:lnTo>
                  <a:lnTo>
                    <a:pt x="557403" y="496595"/>
                  </a:lnTo>
                  <a:lnTo>
                    <a:pt x="735485" y="496595"/>
                  </a:lnTo>
                  <a:lnTo>
                    <a:pt x="745288" y="451596"/>
                  </a:lnTo>
                  <a:lnTo>
                    <a:pt x="773607" y="322618"/>
                  </a:lnTo>
                  <a:lnTo>
                    <a:pt x="809091" y="119926"/>
                  </a:lnTo>
                  <a:lnTo>
                    <a:pt x="803997" y="108575"/>
                  </a:lnTo>
                  <a:lnTo>
                    <a:pt x="792410" y="83604"/>
                  </a:lnTo>
                  <a:lnTo>
                    <a:pt x="779870" y="58632"/>
                  </a:lnTo>
                  <a:lnTo>
                    <a:pt x="771918" y="47282"/>
                  </a:lnTo>
                  <a:close/>
                </a:path>
              </a:pathLst>
            </a:custGeom>
            <a:solidFill>
              <a:srgbClr val="0981B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694397" y="3169982"/>
              <a:ext cx="993140" cy="795655"/>
            </a:xfrm>
            <a:custGeom>
              <a:avLst/>
              <a:gdLst/>
              <a:ahLst/>
              <a:cxnLst/>
              <a:rect l="l" t="t" r="r" b="b"/>
              <a:pathLst>
                <a:path w="993139" h="795654">
                  <a:moveTo>
                    <a:pt x="18903" y="0"/>
                  </a:moveTo>
                  <a:lnTo>
                    <a:pt x="0" y="0"/>
                  </a:lnTo>
                  <a:lnTo>
                    <a:pt x="0" y="791586"/>
                  </a:lnTo>
                  <a:lnTo>
                    <a:pt x="23996" y="795591"/>
                  </a:lnTo>
                  <a:lnTo>
                    <a:pt x="57463" y="791683"/>
                  </a:lnTo>
                  <a:lnTo>
                    <a:pt x="81368" y="783475"/>
                  </a:lnTo>
                  <a:lnTo>
                    <a:pt x="107189" y="764751"/>
                  </a:lnTo>
                  <a:lnTo>
                    <a:pt x="146399" y="729297"/>
                  </a:lnTo>
                  <a:lnTo>
                    <a:pt x="218789" y="617093"/>
                  </a:lnTo>
                  <a:lnTo>
                    <a:pt x="622685" y="617093"/>
                  </a:lnTo>
                  <a:lnTo>
                    <a:pt x="635984" y="521728"/>
                  </a:lnTo>
                  <a:lnTo>
                    <a:pt x="974121" y="521728"/>
                  </a:lnTo>
                  <a:lnTo>
                    <a:pt x="992968" y="504901"/>
                  </a:lnTo>
                  <a:lnTo>
                    <a:pt x="992968" y="346138"/>
                  </a:lnTo>
                  <a:lnTo>
                    <a:pt x="620693" y="346138"/>
                  </a:lnTo>
                  <a:lnTo>
                    <a:pt x="609853" y="300901"/>
                  </a:lnTo>
                  <a:lnTo>
                    <a:pt x="202495" y="300901"/>
                  </a:lnTo>
                  <a:lnTo>
                    <a:pt x="171900" y="137706"/>
                  </a:lnTo>
                  <a:lnTo>
                    <a:pt x="18903" y="0"/>
                  </a:lnTo>
                  <a:close/>
                </a:path>
                <a:path w="993139" h="795654">
                  <a:moveTo>
                    <a:pt x="622685" y="617093"/>
                  </a:moveTo>
                  <a:lnTo>
                    <a:pt x="218789" y="617093"/>
                  </a:lnTo>
                  <a:lnTo>
                    <a:pt x="273894" y="729297"/>
                  </a:lnTo>
                  <a:lnTo>
                    <a:pt x="447274" y="795591"/>
                  </a:lnTo>
                  <a:lnTo>
                    <a:pt x="615575" y="668083"/>
                  </a:lnTo>
                  <a:lnTo>
                    <a:pt x="622685" y="617093"/>
                  </a:lnTo>
                  <a:close/>
                </a:path>
                <a:path w="993139" h="795654">
                  <a:moveTo>
                    <a:pt x="974121" y="521728"/>
                  </a:moveTo>
                  <a:lnTo>
                    <a:pt x="635984" y="521728"/>
                  </a:lnTo>
                  <a:lnTo>
                    <a:pt x="850169" y="632396"/>
                  </a:lnTo>
                  <a:lnTo>
                    <a:pt x="974121" y="521728"/>
                  </a:lnTo>
                  <a:close/>
                </a:path>
                <a:path w="993139" h="795654">
                  <a:moveTo>
                    <a:pt x="814482" y="244805"/>
                  </a:moveTo>
                  <a:lnTo>
                    <a:pt x="620693" y="346138"/>
                  </a:lnTo>
                  <a:lnTo>
                    <a:pt x="992968" y="346138"/>
                  </a:lnTo>
                  <a:lnTo>
                    <a:pt x="992968" y="326948"/>
                  </a:lnTo>
                  <a:lnTo>
                    <a:pt x="814482" y="244805"/>
                  </a:lnTo>
                  <a:close/>
                </a:path>
                <a:path w="993139" h="795654">
                  <a:moveTo>
                    <a:pt x="493185" y="86702"/>
                  </a:moveTo>
                  <a:lnTo>
                    <a:pt x="304488" y="147891"/>
                  </a:lnTo>
                  <a:lnTo>
                    <a:pt x="202495" y="300901"/>
                  </a:lnTo>
                  <a:lnTo>
                    <a:pt x="609853" y="300901"/>
                  </a:lnTo>
                  <a:lnTo>
                    <a:pt x="595191" y="239712"/>
                  </a:lnTo>
                  <a:lnTo>
                    <a:pt x="493185" y="867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5114303" y="640079"/>
              <a:ext cx="1273810" cy="598170"/>
            </a:xfrm>
            <a:custGeom>
              <a:avLst/>
              <a:gdLst/>
              <a:ahLst/>
              <a:cxnLst/>
              <a:rect l="l" t="t" r="r" b="b"/>
              <a:pathLst>
                <a:path w="1273810" h="598169">
                  <a:moveTo>
                    <a:pt x="946125" y="402488"/>
                  </a:moveTo>
                  <a:lnTo>
                    <a:pt x="503788" y="402488"/>
                  </a:lnTo>
                  <a:lnTo>
                    <a:pt x="560544" y="547560"/>
                  </a:lnTo>
                  <a:lnTo>
                    <a:pt x="743462" y="598017"/>
                  </a:lnTo>
                  <a:lnTo>
                    <a:pt x="950129" y="427710"/>
                  </a:lnTo>
                  <a:lnTo>
                    <a:pt x="946125" y="402488"/>
                  </a:lnTo>
                  <a:close/>
                </a:path>
                <a:path w="1273810" h="598169">
                  <a:moveTo>
                    <a:pt x="1229071" y="213258"/>
                  </a:moveTo>
                  <a:lnTo>
                    <a:pt x="283011" y="213258"/>
                  </a:lnTo>
                  <a:lnTo>
                    <a:pt x="270412" y="364642"/>
                  </a:lnTo>
                  <a:lnTo>
                    <a:pt x="415484" y="471868"/>
                  </a:lnTo>
                  <a:lnTo>
                    <a:pt x="503788" y="402488"/>
                  </a:lnTo>
                  <a:lnTo>
                    <a:pt x="946125" y="402488"/>
                  </a:lnTo>
                  <a:lnTo>
                    <a:pt x="920094" y="238493"/>
                  </a:lnTo>
                  <a:lnTo>
                    <a:pt x="1203477" y="238493"/>
                  </a:lnTo>
                  <a:lnTo>
                    <a:pt x="1229071" y="213258"/>
                  </a:lnTo>
                  <a:close/>
                </a:path>
                <a:path w="1273810" h="598169">
                  <a:moveTo>
                    <a:pt x="1203477" y="238493"/>
                  </a:moveTo>
                  <a:lnTo>
                    <a:pt x="920094" y="238493"/>
                  </a:lnTo>
                  <a:lnTo>
                    <a:pt x="1018543" y="291712"/>
                  </a:lnTo>
                  <a:lnTo>
                    <a:pt x="1058854" y="314185"/>
                  </a:lnTo>
                  <a:lnTo>
                    <a:pt x="1086452" y="326697"/>
                  </a:lnTo>
                  <a:lnTo>
                    <a:pt x="1114048" y="319698"/>
                  </a:lnTo>
                  <a:lnTo>
                    <a:pt x="1158198" y="283136"/>
                  </a:lnTo>
                  <a:lnTo>
                    <a:pt x="1203477" y="238493"/>
                  </a:lnTo>
                  <a:close/>
                </a:path>
                <a:path w="1273810" h="598169">
                  <a:moveTo>
                    <a:pt x="820095" y="0"/>
                  </a:moveTo>
                  <a:lnTo>
                    <a:pt x="0" y="0"/>
                  </a:lnTo>
                  <a:lnTo>
                    <a:pt x="3911" y="20094"/>
                  </a:lnTo>
                  <a:lnTo>
                    <a:pt x="18495" y="86420"/>
                  </a:lnTo>
                  <a:lnTo>
                    <a:pt x="30713" y="124955"/>
                  </a:lnTo>
                  <a:lnTo>
                    <a:pt x="31994" y="145948"/>
                  </a:lnTo>
                  <a:lnTo>
                    <a:pt x="36234" y="193551"/>
                  </a:lnTo>
                  <a:lnTo>
                    <a:pt x="44021" y="244702"/>
                  </a:lnTo>
                  <a:lnTo>
                    <a:pt x="79108" y="288855"/>
                  </a:lnTo>
                  <a:lnTo>
                    <a:pt x="113504" y="296049"/>
                  </a:lnTo>
                  <a:lnTo>
                    <a:pt x="149080" y="294966"/>
                  </a:lnTo>
                  <a:lnTo>
                    <a:pt x="175785" y="282651"/>
                  </a:lnTo>
                  <a:lnTo>
                    <a:pt x="191655" y="267372"/>
                  </a:lnTo>
                  <a:lnTo>
                    <a:pt x="208114" y="255051"/>
                  </a:lnTo>
                  <a:lnTo>
                    <a:pt x="235215" y="239181"/>
                  </a:lnTo>
                  <a:lnTo>
                    <a:pt x="283011" y="213258"/>
                  </a:lnTo>
                  <a:lnTo>
                    <a:pt x="1229071" y="213258"/>
                  </a:lnTo>
                  <a:lnTo>
                    <a:pt x="1235460" y="206959"/>
                  </a:lnTo>
                  <a:lnTo>
                    <a:pt x="1273306" y="36652"/>
                  </a:lnTo>
                  <a:lnTo>
                    <a:pt x="1258589" y="17729"/>
                  </a:lnTo>
                  <a:lnTo>
                    <a:pt x="825466" y="17729"/>
                  </a:lnTo>
                  <a:lnTo>
                    <a:pt x="820095" y="0"/>
                  </a:lnTo>
                  <a:close/>
                </a:path>
                <a:path w="1273810" h="598169">
                  <a:moveTo>
                    <a:pt x="1244936" y="0"/>
                  </a:moveTo>
                  <a:lnTo>
                    <a:pt x="838943" y="0"/>
                  </a:lnTo>
                  <a:lnTo>
                    <a:pt x="825466" y="17729"/>
                  </a:lnTo>
                  <a:lnTo>
                    <a:pt x="1258589" y="17729"/>
                  </a:lnTo>
                  <a:lnTo>
                    <a:pt x="1255369" y="13588"/>
                  </a:lnTo>
                  <a:lnTo>
                    <a:pt x="12449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1307081" y="2053893"/>
              <a:ext cx="882650" cy="648970"/>
            </a:xfrm>
            <a:custGeom>
              <a:avLst/>
              <a:gdLst/>
              <a:ahLst/>
              <a:cxnLst/>
              <a:rect l="l" t="t" r="r" b="b"/>
              <a:pathLst>
                <a:path w="882650" h="648969">
                  <a:moveTo>
                    <a:pt x="61671" y="137591"/>
                  </a:moveTo>
                  <a:lnTo>
                    <a:pt x="42026" y="138629"/>
                  </a:lnTo>
                  <a:lnTo>
                    <a:pt x="29054" y="145896"/>
                  </a:lnTo>
                  <a:lnTo>
                    <a:pt x="16972" y="165618"/>
                  </a:lnTo>
                  <a:lnTo>
                    <a:pt x="0" y="204025"/>
                  </a:lnTo>
                  <a:lnTo>
                    <a:pt x="7635" y="224266"/>
                  </a:lnTo>
                  <a:lnTo>
                    <a:pt x="25501" y="269862"/>
                  </a:lnTo>
                  <a:lnTo>
                    <a:pt x="46034" y="318125"/>
                  </a:lnTo>
                  <a:lnTo>
                    <a:pt x="61671" y="346367"/>
                  </a:lnTo>
                  <a:lnTo>
                    <a:pt x="142328" y="384340"/>
                  </a:lnTo>
                  <a:lnTo>
                    <a:pt x="128104" y="498208"/>
                  </a:lnTo>
                  <a:lnTo>
                    <a:pt x="169618" y="555739"/>
                  </a:lnTo>
                  <a:lnTo>
                    <a:pt x="204164" y="600296"/>
                  </a:lnTo>
                  <a:lnTo>
                    <a:pt x="232486" y="631063"/>
                  </a:lnTo>
                  <a:lnTo>
                    <a:pt x="294171" y="648846"/>
                  </a:lnTo>
                  <a:lnTo>
                    <a:pt x="336579" y="644400"/>
                  </a:lnTo>
                  <a:lnTo>
                    <a:pt x="384327" y="631063"/>
                  </a:lnTo>
                  <a:lnTo>
                    <a:pt x="423238" y="616013"/>
                  </a:lnTo>
                  <a:lnTo>
                    <a:pt x="463714" y="571678"/>
                  </a:lnTo>
                  <a:lnTo>
                    <a:pt x="483958" y="521931"/>
                  </a:lnTo>
                  <a:lnTo>
                    <a:pt x="536155" y="332143"/>
                  </a:lnTo>
                  <a:lnTo>
                    <a:pt x="876098" y="332143"/>
                  </a:lnTo>
                  <a:lnTo>
                    <a:pt x="844480" y="262145"/>
                  </a:lnTo>
                  <a:lnTo>
                    <a:pt x="222257" y="262145"/>
                  </a:lnTo>
                  <a:lnTo>
                    <a:pt x="217066" y="260956"/>
                  </a:lnTo>
                  <a:lnTo>
                    <a:pt x="202977" y="231302"/>
                  </a:lnTo>
                  <a:lnTo>
                    <a:pt x="175539" y="166065"/>
                  </a:lnTo>
                  <a:lnTo>
                    <a:pt x="162417" y="161616"/>
                  </a:lnTo>
                  <a:lnTo>
                    <a:pt x="131059" y="151828"/>
                  </a:lnTo>
                  <a:lnTo>
                    <a:pt x="93473" y="142040"/>
                  </a:lnTo>
                  <a:lnTo>
                    <a:pt x="61671" y="137591"/>
                  </a:lnTo>
                  <a:close/>
                </a:path>
                <a:path w="882650" h="648969">
                  <a:moveTo>
                    <a:pt x="876098" y="332143"/>
                  </a:moveTo>
                  <a:lnTo>
                    <a:pt x="536155" y="332143"/>
                  </a:lnTo>
                  <a:lnTo>
                    <a:pt x="541772" y="346748"/>
                  </a:lnTo>
                  <a:lnTo>
                    <a:pt x="556179" y="381371"/>
                  </a:lnTo>
                  <a:lnTo>
                    <a:pt x="575712" y="422218"/>
                  </a:lnTo>
                  <a:lnTo>
                    <a:pt x="596709" y="455498"/>
                  </a:lnTo>
                  <a:lnTo>
                    <a:pt x="640735" y="503540"/>
                  </a:lnTo>
                  <a:lnTo>
                    <a:pt x="692734" y="540905"/>
                  </a:lnTo>
                  <a:lnTo>
                    <a:pt x="720314" y="542613"/>
                  </a:lnTo>
                  <a:lnTo>
                    <a:pt x="746113" y="526080"/>
                  </a:lnTo>
                  <a:lnTo>
                    <a:pt x="770134" y="501538"/>
                  </a:lnTo>
                  <a:lnTo>
                    <a:pt x="792378" y="479221"/>
                  </a:lnTo>
                  <a:lnTo>
                    <a:pt x="809796" y="463801"/>
                  </a:lnTo>
                  <a:lnTo>
                    <a:pt x="824992" y="444822"/>
                  </a:lnTo>
                  <a:lnTo>
                    <a:pt x="846417" y="409829"/>
                  </a:lnTo>
                  <a:lnTo>
                    <a:pt x="882522" y="346367"/>
                  </a:lnTo>
                  <a:lnTo>
                    <a:pt x="876098" y="332143"/>
                  </a:lnTo>
                  <a:close/>
                </a:path>
                <a:path w="882650" h="648969">
                  <a:moveTo>
                    <a:pt x="517182" y="0"/>
                  </a:moveTo>
                  <a:lnTo>
                    <a:pt x="389064" y="0"/>
                  </a:lnTo>
                  <a:lnTo>
                    <a:pt x="260959" y="80657"/>
                  </a:lnTo>
                  <a:lnTo>
                    <a:pt x="241979" y="147086"/>
                  </a:lnTo>
                  <a:lnTo>
                    <a:pt x="228930" y="200763"/>
                  </a:lnTo>
                  <a:lnTo>
                    <a:pt x="222999" y="241985"/>
                  </a:lnTo>
                  <a:lnTo>
                    <a:pt x="222257" y="262145"/>
                  </a:lnTo>
                  <a:lnTo>
                    <a:pt x="844480" y="262145"/>
                  </a:lnTo>
                  <a:lnTo>
                    <a:pt x="816089" y="199288"/>
                  </a:lnTo>
                  <a:lnTo>
                    <a:pt x="807609" y="194538"/>
                  </a:lnTo>
                  <a:lnTo>
                    <a:pt x="596709" y="194538"/>
                  </a:lnTo>
                  <a:lnTo>
                    <a:pt x="592437" y="183195"/>
                  </a:lnTo>
                  <a:lnTo>
                    <a:pt x="583037" y="157173"/>
                  </a:lnTo>
                  <a:lnTo>
                    <a:pt x="573638" y="128482"/>
                  </a:lnTo>
                  <a:lnTo>
                    <a:pt x="569366" y="109131"/>
                  </a:lnTo>
                  <a:lnTo>
                    <a:pt x="568551" y="99417"/>
                  </a:lnTo>
                  <a:lnTo>
                    <a:pt x="562843" y="84812"/>
                  </a:lnTo>
                  <a:lnTo>
                    <a:pt x="547351" y="55083"/>
                  </a:lnTo>
                  <a:lnTo>
                    <a:pt x="517182" y="0"/>
                  </a:lnTo>
                  <a:close/>
                </a:path>
                <a:path w="882650" h="648969">
                  <a:moveTo>
                    <a:pt x="697483" y="132854"/>
                  </a:moveTo>
                  <a:lnTo>
                    <a:pt x="596709" y="194538"/>
                  </a:lnTo>
                  <a:lnTo>
                    <a:pt x="807609" y="194538"/>
                  </a:lnTo>
                  <a:lnTo>
                    <a:pt x="697483" y="1328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object 51"/>
            <p:cNvSpPr/>
            <p:nvPr/>
          </p:nvSpPr>
          <p:spPr>
            <a:xfrm>
              <a:off x="6011697" y="2475157"/>
              <a:ext cx="1064895" cy="887094"/>
            </a:xfrm>
            <a:custGeom>
              <a:avLst/>
              <a:gdLst/>
              <a:ahLst/>
              <a:cxnLst/>
              <a:rect l="l" t="t" r="r" b="b"/>
              <a:pathLst>
                <a:path w="1064895" h="887095">
                  <a:moveTo>
                    <a:pt x="900941" y="644969"/>
                  </a:moveTo>
                  <a:lnTo>
                    <a:pt x="424624" y="644969"/>
                  </a:lnTo>
                  <a:lnTo>
                    <a:pt x="429047" y="665244"/>
                  </a:lnTo>
                  <a:lnTo>
                    <a:pt x="441547" y="713946"/>
                  </a:lnTo>
                  <a:lnTo>
                    <a:pt x="460971" y="772892"/>
                  </a:lnTo>
                  <a:lnTo>
                    <a:pt x="486168" y="823899"/>
                  </a:lnTo>
                  <a:lnTo>
                    <a:pt x="519826" y="856692"/>
                  </a:lnTo>
                  <a:lnTo>
                    <a:pt x="561557" y="875612"/>
                  </a:lnTo>
                  <a:lnTo>
                    <a:pt x="605596" y="884405"/>
                  </a:lnTo>
                  <a:lnTo>
                    <a:pt x="646176" y="886815"/>
                  </a:lnTo>
                  <a:lnTo>
                    <a:pt x="682155" y="878593"/>
                  </a:lnTo>
                  <a:lnTo>
                    <a:pt x="727219" y="858063"/>
                  </a:lnTo>
                  <a:lnTo>
                    <a:pt x="775686" y="832576"/>
                  </a:lnTo>
                  <a:lnTo>
                    <a:pt x="821872" y="809480"/>
                  </a:lnTo>
                  <a:lnTo>
                    <a:pt x="860094" y="796124"/>
                  </a:lnTo>
                  <a:lnTo>
                    <a:pt x="891027" y="787643"/>
                  </a:lnTo>
                  <a:lnTo>
                    <a:pt x="905340" y="765992"/>
                  </a:lnTo>
                  <a:lnTo>
                    <a:pt x="906634" y="714230"/>
                  </a:lnTo>
                  <a:lnTo>
                    <a:pt x="900941" y="644969"/>
                  </a:lnTo>
                  <a:close/>
                </a:path>
                <a:path w="1064895" h="887095">
                  <a:moveTo>
                    <a:pt x="43065" y="246151"/>
                  </a:moveTo>
                  <a:lnTo>
                    <a:pt x="31441" y="247305"/>
                  </a:lnTo>
                  <a:lnTo>
                    <a:pt x="23080" y="255382"/>
                  </a:lnTo>
                  <a:lnTo>
                    <a:pt x="13945" y="277307"/>
                  </a:lnTo>
                  <a:lnTo>
                    <a:pt x="0" y="320001"/>
                  </a:lnTo>
                  <a:lnTo>
                    <a:pt x="21536" y="334911"/>
                  </a:lnTo>
                  <a:lnTo>
                    <a:pt x="66147" y="370044"/>
                  </a:lnTo>
                  <a:lnTo>
                    <a:pt x="103834" y="411004"/>
                  </a:lnTo>
                  <a:lnTo>
                    <a:pt x="104597" y="443395"/>
                  </a:lnTo>
                  <a:lnTo>
                    <a:pt x="93926" y="461232"/>
                  </a:lnTo>
                  <a:lnTo>
                    <a:pt x="69988" y="503242"/>
                  </a:lnTo>
                  <a:lnTo>
                    <a:pt x="44895" y="552174"/>
                  </a:lnTo>
                  <a:lnTo>
                    <a:pt x="30759" y="590778"/>
                  </a:lnTo>
                  <a:lnTo>
                    <a:pt x="28448" y="614341"/>
                  </a:lnTo>
                  <a:lnTo>
                    <a:pt x="35369" y="640788"/>
                  </a:lnTo>
                  <a:lnTo>
                    <a:pt x="58445" y="686851"/>
                  </a:lnTo>
                  <a:lnTo>
                    <a:pt x="104597" y="769264"/>
                  </a:lnTo>
                  <a:lnTo>
                    <a:pt x="287769" y="756945"/>
                  </a:lnTo>
                  <a:lnTo>
                    <a:pt x="424624" y="644969"/>
                  </a:lnTo>
                  <a:lnTo>
                    <a:pt x="900941" y="644969"/>
                  </a:lnTo>
                  <a:lnTo>
                    <a:pt x="898512" y="615416"/>
                  </a:lnTo>
                  <a:lnTo>
                    <a:pt x="1064831" y="615416"/>
                  </a:lnTo>
                  <a:lnTo>
                    <a:pt x="1064831" y="340081"/>
                  </a:lnTo>
                  <a:lnTo>
                    <a:pt x="1007053" y="325076"/>
                  </a:lnTo>
                  <a:lnTo>
                    <a:pt x="941565" y="320001"/>
                  </a:lnTo>
                  <a:lnTo>
                    <a:pt x="941565" y="295389"/>
                  </a:lnTo>
                  <a:lnTo>
                    <a:pt x="159994" y="295389"/>
                  </a:lnTo>
                  <a:lnTo>
                    <a:pt x="148648" y="287695"/>
                  </a:lnTo>
                  <a:lnTo>
                    <a:pt x="119994" y="270770"/>
                  </a:lnTo>
                  <a:lnTo>
                    <a:pt x="82108" y="253844"/>
                  </a:lnTo>
                  <a:lnTo>
                    <a:pt x="43065" y="246151"/>
                  </a:lnTo>
                  <a:close/>
                </a:path>
                <a:path w="1064895" h="887095">
                  <a:moveTo>
                    <a:pt x="1064831" y="615416"/>
                  </a:moveTo>
                  <a:lnTo>
                    <a:pt x="898512" y="615416"/>
                  </a:lnTo>
                  <a:lnTo>
                    <a:pt x="914568" y="628106"/>
                  </a:lnTo>
                  <a:lnTo>
                    <a:pt x="953122" y="656948"/>
                  </a:lnTo>
                  <a:lnTo>
                    <a:pt x="999753" y="688100"/>
                  </a:lnTo>
                  <a:lnTo>
                    <a:pt x="1040041" y="707720"/>
                  </a:lnTo>
                  <a:lnTo>
                    <a:pt x="1064831" y="713202"/>
                  </a:lnTo>
                  <a:lnTo>
                    <a:pt x="1064831" y="615416"/>
                  </a:lnTo>
                  <a:close/>
                </a:path>
                <a:path w="1064895" h="887095">
                  <a:moveTo>
                    <a:pt x="287769" y="0"/>
                  </a:moveTo>
                  <a:lnTo>
                    <a:pt x="159994" y="110769"/>
                  </a:lnTo>
                  <a:lnTo>
                    <a:pt x="159130" y="136153"/>
                  </a:lnTo>
                  <a:lnTo>
                    <a:pt x="157689" y="193844"/>
                  </a:lnTo>
                  <a:lnTo>
                    <a:pt x="157401" y="256153"/>
                  </a:lnTo>
                  <a:lnTo>
                    <a:pt x="159994" y="295389"/>
                  </a:lnTo>
                  <a:lnTo>
                    <a:pt x="941565" y="295389"/>
                  </a:lnTo>
                  <a:lnTo>
                    <a:pt x="941565" y="187528"/>
                  </a:lnTo>
                  <a:lnTo>
                    <a:pt x="510781" y="187528"/>
                  </a:lnTo>
                  <a:lnTo>
                    <a:pt x="455396" y="43065"/>
                  </a:lnTo>
                  <a:lnTo>
                    <a:pt x="287769" y="0"/>
                  </a:lnTo>
                  <a:close/>
                </a:path>
                <a:path w="1064895" h="887095">
                  <a:moveTo>
                    <a:pt x="860094" y="18453"/>
                  </a:moveTo>
                  <a:lnTo>
                    <a:pt x="621563" y="36906"/>
                  </a:lnTo>
                  <a:lnTo>
                    <a:pt x="575406" y="97277"/>
                  </a:lnTo>
                  <a:lnTo>
                    <a:pt x="538479" y="147186"/>
                  </a:lnTo>
                  <a:lnTo>
                    <a:pt x="510781" y="187528"/>
                  </a:lnTo>
                  <a:lnTo>
                    <a:pt x="941565" y="187528"/>
                  </a:lnTo>
                  <a:lnTo>
                    <a:pt x="941565" y="147688"/>
                  </a:lnTo>
                  <a:lnTo>
                    <a:pt x="860094" y="1845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4533341" y="3948059"/>
              <a:ext cx="185420" cy="330200"/>
            </a:xfrm>
            <a:custGeom>
              <a:avLst/>
              <a:gdLst/>
              <a:ahLst/>
              <a:cxnLst/>
              <a:rect l="l" t="t" r="r" b="b"/>
              <a:pathLst>
                <a:path w="185420" h="330200">
                  <a:moveTo>
                    <a:pt x="0" y="0"/>
                  </a:moveTo>
                  <a:lnTo>
                    <a:pt x="25290" y="50502"/>
                  </a:lnTo>
                  <a:lnTo>
                    <a:pt x="51339" y="100586"/>
                  </a:lnTo>
                  <a:lnTo>
                    <a:pt x="104895" y="199976"/>
                  </a:lnTo>
                  <a:lnTo>
                    <a:pt x="132491" y="249211"/>
                  </a:lnTo>
                  <a:lnTo>
                    <a:pt x="160343" y="298312"/>
                  </a:lnTo>
                  <a:lnTo>
                    <a:pt x="178785" y="330062"/>
                  </a:lnTo>
                  <a:lnTo>
                    <a:pt x="185009" y="330062"/>
                  </a:lnTo>
                  <a:lnTo>
                    <a:pt x="166630" y="294832"/>
                  </a:lnTo>
                  <a:lnTo>
                    <a:pt x="139987" y="245082"/>
                  </a:lnTo>
                  <a:lnTo>
                    <a:pt x="113087" y="195455"/>
                  </a:lnTo>
                  <a:lnTo>
                    <a:pt x="71640" y="121631"/>
                  </a:lnTo>
                  <a:lnTo>
                    <a:pt x="43472" y="72704"/>
                  </a:lnTo>
                  <a:lnTo>
                    <a:pt x="14726" y="24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object 53"/>
            <p:cNvSpPr/>
            <p:nvPr/>
          </p:nvSpPr>
          <p:spPr>
            <a:xfrm>
              <a:off x="3360661" y="3902388"/>
              <a:ext cx="117475" cy="375920"/>
            </a:xfrm>
            <a:custGeom>
              <a:avLst/>
              <a:gdLst/>
              <a:ahLst/>
              <a:cxnLst/>
              <a:rect l="l" t="t" r="r" b="b"/>
              <a:pathLst>
                <a:path w="117475" h="375920">
                  <a:moveTo>
                    <a:pt x="117399" y="0"/>
                  </a:moveTo>
                  <a:lnTo>
                    <a:pt x="97013" y="59490"/>
                  </a:lnTo>
                  <a:lnTo>
                    <a:pt x="77477" y="119269"/>
                  </a:lnTo>
                  <a:lnTo>
                    <a:pt x="58567" y="179232"/>
                  </a:lnTo>
                  <a:lnTo>
                    <a:pt x="49270" y="209259"/>
                  </a:lnTo>
                  <a:lnTo>
                    <a:pt x="39923" y="239272"/>
                  </a:lnTo>
                  <a:lnTo>
                    <a:pt x="31009" y="269421"/>
                  </a:lnTo>
                  <a:lnTo>
                    <a:pt x="22056" y="299558"/>
                  </a:lnTo>
                  <a:lnTo>
                    <a:pt x="13172" y="329715"/>
                  </a:lnTo>
                  <a:lnTo>
                    <a:pt x="4465" y="359922"/>
                  </a:lnTo>
                  <a:lnTo>
                    <a:pt x="0" y="375733"/>
                  </a:lnTo>
                  <a:lnTo>
                    <a:pt x="6883" y="375733"/>
                  </a:lnTo>
                  <a:lnTo>
                    <a:pt x="11336" y="362004"/>
                  </a:lnTo>
                  <a:lnTo>
                    <a:pt x="20879" y="332049"/>
                  </a:lnTo>
                  <a:lnTo>
                    <a:pt x="30244" y="302040"/>
                  </a:lnTo>
                  <a:lnTo>
                    <a:pt x="39541" y="272009"/>
                  </a:lnTo>
                  <a:lnTo>
                    <a:pt x="48877" y="241989"/>
                  </a:lnTo>
                  <a:lnTo>
                    <a:pt x="57786" y="211843"/>
                  </a:lnTo>
                  <a:lnTo>
                    <a:pt x="66739" y="181712"/>
                  </a:lnTo>
                  <a:lnTo>
                    <a:pt x="75627" y="151557"/>
                  </a:lnTo>
                  <a:lnTo>
                    <a:pt x="84335" y="121339"/>
                  </a:lnTo>
                  <a:lnTo>
                    <a:pt x="92883" y="91089"/>
                  </a:lnTo>
                  <a:lnTo>
                    <a:pt x="101295" y="60792"/>
                  </a:lnTo>
                  <a:lnTo>
                    <a:pt x="109494" y="30428"/>
                  </a:lnTo>
                  <a:lnTo>
                    <a:pt x="117399" y="0"/>
                  </a:ln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object 54"/>
            <p:cNvSpPr/>
            <p:nvPr/>
          </p:nvSpPr>
          <p:spPr>
            <a:xfrm>
              <a:off x="7070305" y="672164"/>
              <a:ext cx="12700" cy="2119630"/>
            </a:xfrm>
            <a:custGeom>
              <a:avLst/>
              <a:gdLst/>
              <a:ahLst/>
              <a:cxnLst/>
              <a:rect l="l" t="t" r="r" b="b"/>
              <a:pathLst>
                <a:path w="12700" h="2119630">
                  <a:moveTo>
                    <a:pt x="6235" y="0"/>
                  </a:moveTo>
                  <a:lnTo>
                    <a:pt x="0" y="2119045"/>
                  </a:lnTo>
                  <a:lnTo>
                    <a:pt x="12458" y="2119045"/>
                  </a:lnTo>
                  <a:lnTo>
                    <a:pt x="6235" y="0"/>
                  </a:ln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D19F31ED-31E3-CB42-9305-B5B8FCD204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3695" y="996166"/>
              <a:ext cx="2373248" cy="1409526"/>
            </a:xfrm>
            <a:prstGeom prst="rect">
              <a:avLst/>
            </a:prstGeom>
          </p:spPr>
        </p:pic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94ADE509-8A37-3440-AF79-BD3C30DD64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27434" r="32058"/>
          <a:stretch/>
        </p:blipFill>
        <p:spPr>
          <a:xfrm>
            <a:off x="152400" y="8020310"/>
            <a:ext cx="5128315" cy="188569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20905E3-AB2F-4A43-A4B2-D7C83CAF7D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r="1961" b="72559"/>
          <a:stretch/>
        </p:blipFill>
        <p:spPr>
          <a:xfrm>
            <a:off x="152400" y="7239000"/>
            <a:ext cx="7467600" cy="713073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9924AA2D-1358-1147-9B3E-4DFC02FFE0C1}"/>
              </a:ext>
            </a:extLst>
          </p:cNvPr>
          <p:cNvSpPr/>
          <p:nvPr/>
        </p:nvSpPr>
        <p:spPr>
          <a:xfrm>
            <a:off x="5715000" y="8839200"/>
            <a:ext cx="126783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object 63">
            <a:extLst>
              <a:ext uri="{FF2B5EF4-FFF2-40B4-BE49-F238E27FC236}">
                <a16:creationId xmlns:a16="http://schemas.microsoft.com/office/drawing/2014/main" id="{42F5D116-2767-C646-8A7B-EDB3F44D17B2}"/>
              </a:ext>
            </a:extLst>
          </p:cNvPr>
          <p:cNvSpPr txBox="1"/>
          <p:nvPr/>
        </p:nvSpPr>
        <p:spPr>
          <a:xfrm>
            <a:off x="5604293" y="8961899"/>
            <a:ext cx="148230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YOUR LOGO HERE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33634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EX-Central_Flier_Eng_Don't-miss-out-on-money_2021" id="{AD6400CF-B1C0-1140-9176-33D144889EA3}" vid="{C8AB4F9C-CF99-7C49-9F69-44543A22C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67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MuseoSans-700</vt:lpstr>
      <vt:lpstr>Times New Roman</vt:lpstr>
      <vt:lpstr>3_Office Theme</vt:lpstr>
      <vt:lpstr>Will you need more than the match to retire?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63</cp:revision>
  <cp:lastPrinted>2020-05-28T19:34:04Z</cp:lastPrinted>
  <dcterms:created xsi:type="dcterms:W3CDTF">2020-04-16T15:55:02Z</dcterms:created>
  <dcterms:modified xsi:type="dcterms:W3CDTF">2022-06-01T21:10:47Z</dcterms:modified>
</cp:coreProperties>
</file>