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44"/>
  </p:normalViewPr>
  <p:slideViewPr>
    <p:cSldViewPr snapToGrid="0" snapToObjects="1">
      <p:cViewPr varScale="1">
        <p:scale>
          <a:sx n="79" d="100"/>
          <a:sy n="79" d="100"/>
        </p:scale>
        <p:origin x="2824" y="200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1690" y="4114800"/>
            <a:ext cx="61125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HSA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or FSA? What’s </a:t>
            </a:r>
            <a:r>
              <a:rPr sz="32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32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difference?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824509" y="4992650"/>
            <a:ext cx="5791200" cy="8007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just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Do you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know the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difference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between a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Flexible Spending Account and 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Health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Savings Account?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not, I don’t blame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you.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But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there are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</a:t>
            </a:r>
            <a:r>
              <a:rPr kumimoji="0" sz="1400" b="0" i="0" u="none" strike="noStrike" kern="1200" cap="none" spc="-5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few key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differences you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should be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aware of. ALEX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has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info on FSAs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vs. HSAs 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that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could help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out.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1690" y="6214134"/>
            <a:ext cx="249364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rgbClr val="2F2F5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sampleURL.com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0"/>
            <a:ext cx="7772400" cy="3254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1E81B3D-11B3-404A-A44A-82E4A8F08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r="1961" b="72559"/>
          <a:stretch/>
        </p:blipFill>
        <p:spPr>
          <a:xfrm>
            <a:off x="152400" y="7162800"/>
            <a:ext cx="7467600" cy="7130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A957FEC-ACA2-2E49-8207-A3C7B1BC8F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27434" r="32058"/>
          <a:stretch/>
        </p:blipFill>
        <p:spPr>
          <a:xfrm>
            <a:off x="152400" y="7867910"/>
            <a:ext cx="5128315" cy="18856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4F622FC-BA01-2B48-AAD7-BFD6E8E5B69E}"/>
              </a:ext>
            </a:extLst>
          </p:cNvPr>
          <p:cNvSpPr/>
          <p:nvPr/>
        </p:nvSpPr>
        <p:spPr>
          <a:xfrm>
            <a:off x="5715000" y="8686800"/>
            <a:ext cx="12678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ject 63">
            <a:extLst>
              <a:ext uri="{FF2B5EF4-FFF2-40B4-BE49-F238E27FC236}">
                <a16:creationId xmlns:a16="http://schemas.microsoft.com/office/drawing/2014/main" id="{0035EC27-48FE-2A40-BCED-043185296161}"/>
              </a:ext>
            </a:extLst>
          </p:cNvPr>
          <p:cNvSpPr txBox="1"/>
          <p:nvPr/>
        </p:nvSpPr>
        <p:spPr>
          <a:xfrm>
            <a:off x="5604293" y="8809499"/>
            <a:ext cx="148230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LOGO HERE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0387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Welcome-to-your-new-health-plan_2021" id="{B4DB72E2-5443-1949-BE50-5A507B126811}" vid="{F5AA1187-31EA-7F49-9372-24A98F1F9B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65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HSA or FSA? What’s the difference?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49</cp:revision>
  <cp:lastPrinted>2020-05-28T19:34:04Z</cp:lastPrinted>
  <dcterms:created xsi:type="dcterms:W3CDTF">2020-04-16T15:55:02Z</dcterms:created>
  <dcterms:modified xsi:type="dcterms:W3CDTF">2022-06-01T21:12:46Z</dcterms:modified>
</cp:coreProperties>
</file>