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62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0" userDrawn="1">
          <p15:clr>
            <a:srgbClr val="A4A3A4"/>
          </p15:clr>
        </p15:guide>
        <p15:guide id="2" pos="504" userDrawn="1">
          <p15:clr>
            <a:srgbClr val="A4A3A4"/>
          </p15:clr>
        </p15:guide>
        <p15:guide id="3" pos="4320" userDrawn="1">
          <p15:clr>
            <a:srgbClr val="A4A3A4"/>
          </p15:clr>
        </p15:guide>
        <p15:guide id="4" orient="horz" pos="58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A1D"/>
    <a:srgbClr val="2F2F52"/>
    <a:srgbClr val="036991"/>
    <a:srgbClr val="D0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1"/>
    <p:restoredTop sz="94744"/>
  </p:normalViewPr>
  <p:slideViewPr>
    <p:cSldViewPr snapToGrid="0" snapToObjects="1">
      <p:cViewPr varScale="1">
        <p:scale>
          <a:sx n="79" d="100"/>
          <a:sy n="79" d="100"/>
        </p:scale>
        <p:origin x="2824" y="200"/>
      </p:cViewPr>
      <p:guideLst>
        <p:guide orient="horz" pos="480"/>
        <p:guide pos="504"/>
        <p:guide pos="4320"/>
        <p:guide orient="horz"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F704E-E96F-514E-BD8B-2B06E7A90B45}" type="datetimeFigureOut">
              <a:rPr lang="en-US" smtClean="0"/>
              <a:t>6/1/22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15509-AC59-7743-AB52-DFC2F5B8A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3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2081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82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465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1" i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798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78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400" y="4664158"/>
            <a:ext cx="6197600" cy="353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1" i="0">
                <a:solidFill>
                  <a:srgbClr val="333333"/>
                </a:solidFill>
                <a:latin typeface="MuseoSans-700"/>
                <a:cs typeface="MuseoSans-70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3801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>
        <a:defRPr b="1" i="0"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050" y="5718071"/>
            <a:ext cx="6018506" cy="14324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25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When it comes to investing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for retirement,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time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(and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its pal compound 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interest) are your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best friends.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matter your age,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more you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can start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saving now, </a:t>
            </a:r>
            <a:r>
              <a: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</a:t>
            </a:r>
            <a:r>
              <a:rPr kumimoji="0" sz="1500" b="0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better.</a:t>
            </a: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Learn more </a:t>
            </a:r>
            <a:r>
              <a:rPr kumimoji="0" sz="16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by talking to 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ALEX at</a:t>
            </a:r>
            <a:r>
              <a:rPr kumimoji="0" sz="1600" b="1" i="0" u="none" strike="noStrike" kern="1200" cap="none" spc="-4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6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sampleURL.com.</a:t>
            </a:r>
            <a:endParaRPr kumimoji="0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0" y="4676792"/>
            <a:ext cx="5309977" cy="8115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11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time to get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serious about</a:t>
            </a:r>
            <a:r>
              <a:rPr kumimoji="0" sz="2400" b="1" i="0" u="none" strike="noStrike" kern="1200" cap="none" spc="-10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retirement is</a:t>
            </a:r>
            <a:r>
              <a:rPr kumimoji="0" sz="2400" b="1" i="0" u="none" strike="noStrike" kern="1200" cap="none" spc="-1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2400" b="1" i="0" u="none" strike="noStrike" kern="1200" cap="none" spc="-5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now.</a:t>
            </a:r>
            <a:endParaRPr kumimoji="0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2483232" y="5478586"/>
            <a:ext cx="587375" cy="21590"/>
          </a:xfrm>
          <a:custGeom>
            <a:avLst/>
            <a:gdLst/>
            <a:ahLst/>
            <a:cxnLst/>
            <a:rect l="l" t="t" r="r" b="b"/>
            <a:pathLst>
              <a:path w="587375" h="21589">
                <a:moveTo>
                  <a:pt x="0" y="16376"/>
                </a:moveTo>
                <a:lnTo>
                  <a:pt x="49908" y="13359"/>
                </a:lnTo>
                <a:lnTo>
                  <a:pt x="99141" y="10686"/>
                </a:lnTo>
                <a:lnTo>
                  <a:pt x="147898" y="8325"/>
                </a:lnTo>
                <a:lnTo>
                  <a:pt x="196380" y="6246"/>
                </a:lnTo>
                <a:lnTo>
                  <a:pt x="244789" y="4416"/>
                </a:lnTo>
                <a:lnTo>
                  <a:pt x="293325" y="2804"/>
                </a:lnTo>
                <a:lnTo>
                  <a:pt x="342188" y="1377"/>
                </a:lnTo>
                <a:lnTo>
                  <a:pt x="388971" y="248"/>
                </a:lnTo>
                <a:lnTo>
                  <a:pt x="436002" y="0"/>
                </a:lnTo>
                <a:lnTo>
                  <a:pt x="482868" y="1513"/>
                </a:lnTo>
                <a:lnTo>
                  <a:pt x="529158" y="5670"/>
                </a:lnTo>
                <a:lnTo>
                  <a:pt x="543556" y="7261"/>
                </a:lnTo>
                <a:lnTo>
                  <a:pt x="562106" y="9937"/>
                </a:lnTo>
                <a:lnTo>
                  <a:pt x="578673" y="14443"/>
                </a:lnTo>
                <a:lnTo>
                  <a:pt x="587121" y="21520"/>
                </a:lnTo>
              </a:path>
            </a:pathLst>
          </a:custGeom>
          <a:ln w="21590">
            <a:solidFill>
              <a:srgbClr val="FADE00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A621DA-5608-BA42-A7CC-5F0A5014BE03}"/>
              </a:ext>
            </a:extLst>
          </p:cNvPr>
          <p:cNvGrpSpPr/>
          <p:nvPr/>
        </p:nvGrpSpPr>
        <p:grpSpPr>
          <a:xfrm>
            <a:off x="749300" y="800100"/>
            <a:ext cx="6232791" cy="3503295"/>
            <a:chOff x="749300" y="800100"/>
            <a:chExt cx="6232791" cy="3503295"/>
          </a:xfrm>
        </p:grpSpPr>
        <p:sp>
          <p:nvSpPr>
            <p:cNvPr id="10" name="object 10"/>
            <p:cNvSpPr/>
            <p:nvPr/>
          </p:nvSpPr>
          <p:spPr>
            <a:xfrm>
              <a:off x="777506" y="800100"/>
              <a:ext cx="6204585" cy="3503295"/>
            </a:xfrm>
            <a:custGeom>
              <a:avLst/>
              <a:gdLst/>
              <a:ahLst/>
              <a:cxnLst/>
              <a:rect l="l" t="t" r="r" b="b"/>
              <a:pathLst>
                <a:path w="6204584" h="3503295">
                  <a:moveTo>
                    <a:pt x="6204445" y="3503002"/>
                  </a:moveTo>
                  <a:lnTo>
                    <a:pt x="0" y="3503002"/>
                  </a:lnTo>
                  <a:lnTo>
                    <a:pt x="0" y="0"/>
                  </a:lnTo>
                  <a:lnTo>
                    <a:pt x="6204445" y="0"/>
                  </a:lnTo>
                  <a:lnTo>
                    <a:pt x="6204445" y="3503002"/>
                  </a:lnTo>
                  <a:close/>
                </a:path>
              </a:pathLst>
            </a:custGeom>
            <a:solidFill>
              <a:srgbClr val="0A82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88" name="Picture 87">
              <a:extLst>
                <a:ext uri="{FF2B5EF4-FFF2-40B4-BE49-F238E27FC236}">
                  <a16:creationId xmlns:a16="http://schemas.microsoft.com/office/drawing/2014/main" id="{F26A44B0-C1DB-EC49-8034-B29B75B003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300" y="3680180"/>
              <a:ext cx="6184900" cy="457200"/>
            </a:xfrm>
            <a:prstGeom prst="rect">
              <a:avLst/>
            </a:prstGeom>
          </p:spPr>
        </p:pic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FA838113-5B27-4C45-BC7D-F627358C7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1225" y="1127279"/>
              <a:ext cx="4470400" cy="2451100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2313442" y="3138196"/>
              <a:ext cx="252729" cy="302895"/>
            </a:xfrm>
            <a:custGeom>
              <a:avLst/>
              <a:gdLst/>
              <a:ahLst/>
              <a:cxnLst/>
              <a:rect l="l" t="t" r="r" b="b"/>
              <a:pathLst>
                <a:path w="252730" h="302895">
                  <a:moveTo>
                    <a:pt x="0" y="0"/>
                  </a:moveTo>
                  <a:lnTo>
                    <a:pt x="17195" y="94818"/>
                  </a:lnTo>
                  <a:lnTo>
                    <a:pt x="68173" y="128206"/>
                  </a:lnTo>
                  <a:lnTo>
                    <a:pt x="48310" y="154609"/>
                  </a:lnTo>
                  <a:lnTo>
                    <a:pt x="63042" y="205397"/>
                  </a:lnTo>
                  <a:lnTo>
                    <a:pt x="105321" y="220649"/>
                  </a:lnTo>
                  <a:lnTo>
                    <a:pt x="92811" y="272465"/>
                  </a:lnTo>
                  <a:lnTo>
                    <a:pt x="108381" y="302361"/>
                  </a:lnTo>
                  <a:lnTo>
                    <a:pt x="252158" y="157416"/>
                  </a:lnTo>
                  <a:lnTo>
                    <a:pt x="223202" y="694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object 12"/>
            <p:cNvSpPr/>
            <p:nvPr/>
          </p:nvSpPr>
          <p:spPr>
            <a:xfrm>
              <a:off x="2554668" y="2841329"/>
              <a:ext cx="692150" cy="635635"/>
            </a:xfrm>
            <a:custGeom>
              <a:avLst/>
              <a:gdLst/>
              <a:ahLst/>
              <a:cxnLst/>
              <a:rect l="l" t="t" r="r" b="b"/>
              <a:pathLst>
                <a:path w="692150" h="635635">
                  <a:moveTo>
                    <a:pt x="532980" y="0"/>
                  </a:moveTo>
                  <a:lnTo>
                    <a:pt x="280606" y="7835"/>
                  </a:lnTo>
                  <a:lnTo>
                    <a:pt x="69342" y="193001"/>
                  </a:lnTo>
                  <a:lnTo>
                    <a:pt x="0" y="333565"/>
                  </a:lnTo>
                  <a:lnTo>
                    <a:pt x="37338" y="474154"/>
                  </a:lnTo>
                  <a:lnTo>
                    <a:pt x="276796" y="635241"/>
                  </a:lnTo>
                  <a:lnTo>
                    <a:pt x="654100" y="536117"/>
                  </a:lnTo>
                  <a:lnTo>
                    <a:pt x="692137" y="287642"/>
                  </a:lnTo>
                  <a:lnTo>
                    <a:pt x="532980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object 14"/>
            <p:cNvSpPr/>
            <p:nvPr/>
          </p:nvSpPr>
          <p:spPr>
            <a:xfrm>
              <a:off x="2657222" y="2270160"/>
              <a:ext cx="297180" cy="259715"/>
            </a:xfrm>
            <a:custGeom>
              <a:avLst/>
              <a:gdLst/>
              <a:ahLst/>
              <a:cxnLst/>
              <a:rect l="l" t="t" r="r" b="b"/>
              <a:pathLst>
                <a:path w="297180" h="259714">
                  <a:moveTo>
                    <a:pt x="55854" y="0"/>
                  </a:moveTo>
                  <a:lnTo>
                    <a:pt x="0" y="196380"/>
                  </a:lnTo>
                  <a:lnTo>
                    <a:pt x="67843" y="259397"/>
                  </a:lnTo>
                  <a:lnTo>
                    <a:pt x="296824" y="212382"/>
                  </a:lnTo>
                  <a:lnTo>
                    <a:pt x="235965" y="137680"/>
                  </a:lnTo>
                  <a:lnTo>
                    <a:pt x="175196" y="133070"/>
                  </a:lnTo>
                  <a:lnTo>
                    <a:pt x="179844" y="100355"/>
                  </a:lnTo>
                  <a:lnTo>
                    <a:pt x="149483" y="70065"/>
                  </a:lnTo>
                  <a:lnTo>
                    <a:pt x="98005" y="70065"/>
                  </a:lnTo>
                  <a:lnTo>
                    <a:pt x="83921" y="18668"/>
                  </a:lnTo>
                  <a:lnTo>
                    <a:pt x="55854" y="0"/>
                  </a:lnTo>
                  <a:close/>
                </a:path>
                <a:path w="297180" h="259714">
                  <a:moveTo>
                    <a:pt x="142405" y="63004"/>
                  </a:moveTo>
                  <a:lnTo>
                    <a:pt x="98005" y="70065"/>
                  </a:lnTo>
                  <a:lnTo>
                    <a:pt x="149483" y="70065"/>
                  </a:lnTo>
                  <a:lnTo>
                    <a:pt x="142405" y="63004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object 15"/>
            <p:cNvSpPr/>
            <p:nvPr/>
          </p:nvSpPr>
          <p:spPr>
            <a:xfrm>
              <a:off x="2054552" y="2436534"/>
              <a:ext cx="678180" cy="680085"/>
            </a:xfrm>
            <a:custGeom>
              <a:avLst/>
              <a:gdLst/>
              <a:ahLst/>
              <a:cxnLst/>
              <a:rect l="l" t="t" r="r" b="b"/>
              <a:pathLst>
                <a:path w="678180" h="680085">
                  <a:moveTo>
                    <a:pt x="282460" y="0"/>
                  </a:moveTo>
                  <a:lnTo>
                    <a:pt x="0" y="269074"/>
                  </a:lnTo>
                  <a:lnTo>
                    <a:pt x="86740" y="505015"/>
                  </a:lnTo>
                  <a:lnTo>
                    <a:pt x="365048" y="679970"/>
                  </a:lnTo>
                  <a:lnTo>
                    <a:pt x="582244" y="551180"/>
                  </a:lnTo>
                  <a:lnTo>
                    <a:pt x="677760" y="286981"/>
                  </a:lnTo>
                  <a:lnTo>
                    <a:pt x="670559" y="130416"/>
                  </a:lnTo>
                  <a:lnTo>
                    <a:pt x="569937" y="25374"/>
                  </a:lnTo>
                  <a:lnTo>
                    <a:pt x="282460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374636" y="3142759"/>
              <a:ext cx="310515" cy="239395"/>
            </a:xfrm>
            <a:custGeom>
              <a:avLst/>
              <a:gdLst/>
              <a:ahLst/>
              <a:cxnLst/>
              <a:rect l="l" t="t" r="r" b="b"/>
              <a:pathLst>
                <a:path w="310514" h="239395">
                  <a:moveTo>
                    <a:pt x="176987" y="0"/>
                  </a:moveTo>
                  <a:lnTo>
                    <a:pt x="87007" y="21869"/>
                  </a:lnTo>
                  <a:lnTo>
                    <a:pt x="0" y="238823"/>
                  </a:lnTo>
                  <a:lnTo>
                    <a:pt x="95884" y="229235"/>
                  </a:lnTo>
                  <a:lnTo>
                    <a:pt x="133222" y="181076"/>
                  </a:lnTo>
                  <a:lnTo>
                    <a:pt x="214879" y="181076"/>
                  </a:lnTo>
                  <a:lnTo>
                    <a:pt x="228345" y="151409"/>
                  </a:lnTo>
                  <a:lnTo>
                    <a:pt x="307064" y="151409"/>
                  </a:lnTo>
                  <a:lnTo>
                    <a:pt x="176987" y="0"/>
                  </a:lnTo>
                  <a:close/>
                </a:path>
                <a:path w="310514" h="239395">
                  <a:moveTo>
                    <a:pt x="214879" y="181076"/>
                  </a:moveTo>
                  <a:lnTo>
                    <a:pt x="133222" y="181076"/>
                  </a:lnTo>
                  <a:lnTo>
                    <a:pt x="157975" y="202984"/>
                  </a:lnTo>
                  <a:lnTo>
                    <a:pt x="209765" y="192341"/>
                  </a:lnTo>
                  <a:lnTo>
                    <a:pt x="214879" y="181076"/>
                  </a:lnTo>
                  <a:close/>
                </a:path>
                <a:path w="310514" h="239395">
                  <a:moveTo>
                    <a:pt x="307064" y="151409"/>
                  </a:moveTo>
                  <a:lnTo>
                    <a:pt x="228345" y="151409"/>
                  </a:lnTo>
                  <a:lnTo>
                    <a:pt x="278993" y="167995"/>
                  </a:lnTo>
                  <a:lnTo>
                    <a:pt x="310032" y="154863"/>
                  </a:lnTo>
                  <a:lnTo>
                    <a:pt x="307064" y="151409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3128048" y="2450458"/>
              <a:ext cx="625475" cy="694055"/>
            </a:xfrm>
            <a:custGeom>
              <a:avLst/>
              <a:gdLst/>
              <a:ahLst/>
              <a:cxnLst/>
              <a:rect l="l" t="t" r="r" b="b"/>
              <a:pathLst>
                <a:path w="625475" h="694055">
                  <a:moveTo>
                    <a:pt x="311658" y="0"/>
                  </a:moveTo>
                  <a:lnTo>
                    <a:pt x="12280" y="135763"/>
                  </a:lnTo>
                  <a:lnTo>
                    <a:pt x="0" y="387959"/>
                  </a:lnTo>
                  <a:lnTo>
                    <a:pt x="167766" y="613283"/>
                  </a:lnTo>
                  <a:lnTo>
                    <a:pt x="302374" y="693597"/>
                  </a:lnTo>
                  <a:lnTo>
                    <a:pt x="445477" y="667550"/>
                  </a:lnTo>
                  <a:lnTo>
                    <a:pt x="625132" y="441680"/>
                  </a:lnTo>
                  <a:lnTo>
                    <a:pt x="556336" y="57683"/>
                  </a:lnTo>
                  <a:lnTo>
                    <a:pt x="311658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object 20"/>
            <p:cNvSpPr/>
            <p:nvPr/>
          </p:nvSpPr>
          <p:spPr>
            <a:xfrm>
              <a:off x="2781171" y="2564841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80" h="252094">
                  <a:moveTo>
                    <a:pt x="92633" y="0"/>
                  </a:moveTo>
                  <a:lnTo>
                    <a:pt x="0" y="86702"/>
                  </a:lnTo>
                  <a:lnTo>
                    <a:pt x="1728" y="102384"/>
                  </a:lnTo>
                  <a:lnTo>
                    <a:pt x="6267" y="138156"/>
                  </a:lnTo>
                  <a:lnTo>
                    <a:pt x="12644" y="177110"/>
                  </a:lnTo>
                  <a:lnTo>
                    <a:pt x="26815" y="212642"/>
                  </a:lnTo>
                  <a:lnTo>
                    <a:pt x="63163" y="232645"/>
                  </a:lnTo>
                  <a:lnTo>
                    <a:pt x="109359" y="251574"/>
                  </a:lnTo>
                  <a:lnTo>
                    <a:pt x="224980" y="231673"/>
                  </a:lnTo>
                  <a:lnTo>
                    <a:pt x="258978" y="124904"/>
                  </a:lnTo>
                  <a:lnTo>
                    <a:pt x="206197" y="12636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3665867" y="2975086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79" h="252094">
                  <a:moveTo>
                    <a:pt x="92633" y="0"/>
                  </a:moveTo>
                  <a:lnTo>
                    <a:pt x="0" y="86702"/>
                  </a:lnTo>
                  <a:lnTo>
                    <a:pt x="1730" y="102384"/>
                  </a:lnTo>
                  <a:lnTo>
                    <a:pt x="6273" y="138155"/>
                  </a:lnTo>
                  <a:lnTo>
                    <a:pt x="12655" y="177105"/>
                  </a:lnTo>
                  <a:lnTo>
                    <a:pt x="26820" y="212637"/>
                  </a:lnTo>
                  <a:lnTo>
                    <a:pt x="63163" y="232645"/>
                  </a:lnTo>
                  <a:lnTo>
                    <a:pt x="109359" y="251574"/>
                  </a:lnTo>
                  <a:lnTo>
                    <a:pt x="224980" y="231673"/>
                  </a:lnTo>
                  <a:lnTo>
                    <a:pt x="258991" y="124904"/>
                  </a:lnTo>
                  <a:lnTo>
                    <a:pt x="206197" y="12636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object 22"/>
            <p:cNvSpPr/>
            <p:nvPr/>
          </p:nvSpPr>
          <p:spPr>
            <a:xfrm>
              <a:off x="2015357" y="3072836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80" h="252095">
                  <a:moveTo>
                    <a:pt x="92621" y="0"/>
                  </a:moveTo>
                  <a:lnTo>
                    <a:pt x="0" y="86715"/>
                  </a:lnTo>
                  <a:lnTo>
                    <a:pt x="1728" y="102395"/>
                  </a:lnTo>
                  <a:lnTo>
                    <a:pt x="6267" y="138163"/>
                  </a:lnTo>
                  <a:lnTo>
                    <a:pt x="12644" y="177112"/>
                  </a:lnTo>
                  <a:lnTo>
                    <a:pt x="26808" y="212642"/>
                  </a:lnTo>
                  <a:lnTo>
                    <a:pt x="63150" y="232640"/>
                  </a:lnTo>
                  <a:lnTo>
                    <a:pt x="109347" y="251561"/>
                  </a:lnTo>
                  <a:lnTo>
                    <a:pt x="224980" y="231673"/>
                  </a:lnTo>
                  <a:lnTo>
                    <a:pt x="258978" y="124904"/>
                  </a:lnTo>
                  <a:lnTo>
                    <a:pt x="206197" y="12636"/>
                  </a:lnTo>
                  <a:lnTo>
                    <a:pt x="92621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3" name="object 23"/>
            <p:cNvSpPr/>
            <p:nvPr/>
          </p:nvSpPr>
          <p:spPr>
            <a:xfrm>
              <a:off x="2635241" y="1638914"/>
              <a:ext cx="253365" cy="295275"/>
            </a:xfrm>
            <a:custGeom>
              <a:avLst/>
              <a:gdLst/>
              <a:ahLst/>
              <a:cxnLst/>
              <a:rect l="l" t="t" r="r" b="b"/>
              <a:pathLst>
                <a:path w="253364" h="295275">
                  <a:moveTo>
                    <a:pt x="166598" y="0"/>
                  </a:moveTo>
                  <a:lnTo>
                    <a:pt x="103784" y="73063"/>
                  </a:lnTo>
                  <a:lnTo>
                    <a:pt x="109969" y="133692"/>
                  </a:lnTo>
                  <a:lnTo>
                    <a:pt x="76936" y="134886"/>
                  </a:lnTo>
                  <a:lnTo>
                    <a:pt x="46761" y="178333"/>
                  </a:lnTo>
                  <a:lnTo>
                    <a:pt x="61544" y="220776"/>
                  </a:lnTo>
                  <a:lnTo>
                    <a:pt x="13436" y="243700"/>
                  </a:lnTo>
                  <a:lnTo>
                    <a:pt x="0" y="274624"/>
                  </a:lnTo>
                  <a:lnTo>
                    <a:pt x="203149" y="294995"/>
                  </a:lnTo>
                  <a:lnTo>
                    <a:pt x="253225" y="217106"/>
                  </a:lnTo>
                  <a:lnTo>
                    <a:pt x="166598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2839594" y="1814716"/>
              <a:ext cx="680720" cy="670560"/>
            </a:xfrm>
            <a:custGeom>
              <a:avLst/>
              <a:gdLst/>
              <a:ahLst/>
              <a:cxnLst/>
              <a:rect l="l" t="t" r="r" b="b"/>
              <a:pathLst>
                <a:path w="680720" h="670560">
                  <a:moveTo>
                    <a:pt x="238518" y="0"/>
                  </a:moveTo>
                  <a:lnTo>
                    <a:pt x="85674" y="34671"/>
                  </a:lnTo>
                  <a:lnTo>
                    <a:pt x="0" y="152209"/>
                  </a:lnTo>
                  <a:lnTo>
                    <a:pt x="25692" y="439674"/>
                  </a:lnTo>
                  <a:lnTo>
                    <a:pt x="340334" y="670306"/>
                  </a:lnTo>
                  <a:lnTo>
                    <a:pt x="557288" y="543318"/>
                  </a:lnTo>
                  <a:lnTo>
                    <a:pt x="680453" y="238544"/>
                  </a:lnTo>
                  <a:lnTo>
                    <a:pt x="515404" y="47459"/>
                  </a:lnTo>
                  <a:lnTo>
                    <a:pt x="238518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object 26"/>
            <p:cNvSpPr/>
            <p:nvPr/>
          </p:nvSpPr>
          <p:spPr>
            <a:xfrm>
              <a:off x="2272811" y="2105294"/>
              <a:ext cx="225425" cy="311785"/>
            </a:xfrm>
            <a:custGeom>
              <a:avLst/>
              <a:gdLst/>
              <a:ahLst/>
              <a:cxnLst/>
              <a:rect l="l" t="t" r="r" b="b"/>
              <a:pathLst>
                <a:path w="225425" h="311785">
                  <a:moveTo>
                    <a:pt x="225399" y="0"/>
                  </a:moveTo>
                  <a:lnTo>
                    <a:pt x="25158" y="39814"/>
                  </a:lnTo>
                  <a:lnTo>
                    <a:pt x="0" y="128943"/>
                  </a:lnTo>
                  <a:lnTo>
                    <a:pt x="146227" y="311276"/>
                  </a:lnTo>
                  <a:lnTo>
                    <a:pt x="184988" y="223062"/>
                  </a:lnTo>
                  <a:lnTo>
                    <a:pt x="161378" y="166877"/>
                  </a:lnTo>
                  <a:lnTo>
                    <a:pt x="192620" y="156082"/>
                  </a:lnTo>
                  <a:lnTo>
                    <a:pt x="208787" y="105740"/>
                  </a:lnTo>
                  <a:lnTo>
                    <a:pt x="182257" y="69456"/>
                  </a:lnTo>
                  <a:lnTo>
                    <a:pt x="221589" y="33489"/>
                  </a:lnTo>
                  <a:lnTo>
                    <a:pt x="225399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object 27"/>
            <p:cNvSpPr/>
            <p:nvPr/>
          </p:nvSpPr>
          <p:spPr>
            <a:xfrm>
              <a:off x="1611158" y="1717719"/>
              <a:ext cx="676275" cy="647065"/>
            </a:xfrm>
            <a:custGeom>
              <a:avLst/>
              <a:gdLst/>
              <a:ahLst/>
              <a:cxnLst/>
              <a:rect l="l" t="t" r="r" b="b"/>
              <a:pathLst>
                <a:path w="676275" h="647064">
                  <a:moveTo>
                    <a:pt x="199250" y="0"/>
                  </a:moveTo>
                  <a:lnTo>
                    <a:pt x="28816" y="184784"/>
                  </a:lnTo>
                  <a:lnTo>
                    <a:pt x="0" y="512254"/>
                  </a:lnTo>
                  <a:lnTo>
                    <a:pt x="213639" y="646836"/>
                  </a:lnTo>
                  <a:lnTo>
                    <a:pt x="492328" y="611390"/>
                  </a:lnTo>
                  <a:lnTo>
                    <a:pt x="628395" y="533590"/>
                  </a:lnTo>
                  <a:lnTo>
                    <a:pt x="676008" y="396151"/>
                  </a:lnTo>
                  <a:lnTo>
                    <a:pt x="567524" y="128727"/>
                  </a:lnTo>
                  <a:lnTo>
                    <a:pt x="199250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object 29"/>
            <p:cNvSpPr/>
            <p:nvPr/>
          </p:nvSpPr>
          <p:spPr>
            <a:xfrm>
              <a:off x="2564880" y="1986160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80" h="252094">
                  <a:moveTo>
                    <a:pt x="92633" y="0"/>
                  </a:moveTo>
                  <a:lnTo>
                    <a:pt x="0" y="86702"/>
                  </a:lnTo>
                  <a:lnTo>
                    <a:pt x="1730" y="102384"/>
                  </a:lnTo>
                  <a:lnTo>
                    <a:pt x="6273" y="138155"/>
                  </a:lnTo>
                  <a:lnTo>
                    <a:pt x="12655" y="177105"/>
                  </a:lnTo>
                  <a:lnTo>
                    <a:pt x="26820" y="212637"/>
                  </a:lnTo>
                  <a:lnTo>
                    <a:pt x="63163" y="232645"/>
                  </a:lnTo>
                  <a:lnTo>
                    <a:pt x="109359" y="251574"/>
                  </a:lnTo>
                  <a:lnTo>
                    <a:pt x="224980" y="231673"/>
                  </a:lnTo>
                  <a:lnTo>
                    <a:pt x="258978" y="124904"/>
                  </a:lnTo>
                  <a:lnTo>
                    <a:pt x="206197" y="12636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object 30"/>
            <p:cNvSpPr/>
            <p:nvPr/>
          </p:nvSpPr>
          <p:spPr>
            <a:xfrm>
              <a:off x="3505945" y="2172295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79" h="252094">
                  <a:moveTo>
                    <a:pt x="92633" y="0"/>
                  </a:moveTo>
                  <a:lnTo>
                    <a:pt x="0" y="86715"/>
                  </a:lnTo>
                  <a:lnTo>
                    <a:pt x="1728" y="102397"/>
                  </a:lnTo>
                  <a:lnTo>
                    <a:pt x="6269" y="138169"/>
                  </a:lnTo>
                  <a:lnTo>
                    <a:pt x="12649" y="177123"/>
                  </a:lnTo>
                  <a:lnTo>
                    <a:pt x="26820" y="212648"/>
                  </a:lnTo>
                  <a:lnTo>
                    <a:pt x="63163" y="232645"/>
                  </a:lnTo>
                  <a:lnTo>
                    <a:pt x="109359" y="251574"/>
                  </a:lnTo>
                  <a:lnTo>
                    <a:pt x="224980" y="231673"/>
                  </a:lnTo>
                  <a:lnTo>
                    <a:pt x="258978" y="124904"/>
                  </a:lnTo>
                  <a:lnTo>
                    <a:pt x="206197" y="12636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object 31"/>
            <p:cNvSpPr/>
            <p:nvPr/>
          </p:nvSpPr>
          <p:spPr>
            <a:xfrm>
              <a:off x="1656530" y="2529311"/>
              <a:ext cx="318770" cy="208279"/>
            </a:xfrm>
            <a:custGeom>
              <a:avLst/>
              <a:gdLst/>
              <a:ahLst/>
              <a:cxnLst/>
              <a:rect l="l" t="t" r="r" b="b"/>
              <a:pathLst>
                <a:path w="318769" h="208280">
                  <a:moveTo>
                    <a:pt x="33705" y="0"/>
                  </a:moveTo>
                  <a:lnTo>
                    <a:pt x="0" y="380"/>
                  </a:lnTo>
                  <a:lnTo>
                    <a:pt x="64414" y="194106"/>
                  </a:lnTo>
                  <a:lnTo>
                    <a:pt x="155956" y="208000"/>
                  </a:lnTo>
                  <a:lnTo>
                    <a:pt x="315885" y="43141"/>
                  </a:lnTo>
                  <a:lnTo>
                    <a:pt x="173558" y="43141"/>
                  </a:lnTo>
                  <a:lnTo>
                    <a:pt x="169327" y="34543"/>
                  </a:lnTo>
                  <a:lnTo>
                    <a:pt x="74282" y="34543"/>
                  </a:lnTo>
                  <a:lnTo>
                    <a:pt x="33705" y="0"/>
                  </a:lnTo>
                  <a:close/>
                </a:path>
                <a:path w="318769" h="208280">
                  <a:moveTo>
                    <a:pt x="226364" y="12738"/>
                  </a:moveTo>
                  <a:lnTo>
                    <a:pt x="173558" y="43141"/>
                  </a:lnTo>
                  <a:lnTo>
                    <a:pt x="315885" y="43141"/>
                  </a:lnTo>
                  <a:lnTo>
                    <a:pt x="318719" y="40220"/>
                  </a:lnTo>
                  <a:lnTo>
                    <a:pt x="226364" y="12738"/>
                  </a:lnTo>
                  <a:close/>
                </a:path>
                <a:path w="318769" h="208280">
                  <a:moveTo>
                    <a:pt x="107010" y="3708"/>
                  </a:moveTo>
                  <a:lnTo>
                    <a:pt x="74282" y="34543"/>
                  </a:lnTo>
                  <a:lnTo>
                    <a:pt x="169327" y="34543"/>
                  </a:lnTo>
                  <a:lnTo>
                    <a:pt x="158965" y="13487"/>
                  </a:lnTo>
                  <a:lnTo>
                    <a:pt x="107010" y="3708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object 32"/>
            <p:cNvSpPr/>
            <p:nvPr/>
          </p:nvSpPr>
          <p:spPr>
            <a:xfrm>
              <a:off x="1357516" y="2738009"/>
              <a:ext cx="640080" cy="668655"/>
            </a:xfrm>
            <a:custGeom>
              <a:avLst/>
              <a:gdLst/>
              <a:ahLst/>
              <a:cxnLst/>
              <a:rect l="l" t="t" r="r" b="b"/>
              <a:pathLst>
                <a:path w="640080" h="668654">
                  <a:moveTo>
                    <a:pt x="333781" y="0"/>
                  </a:moveTo>
                  <a:lnTo>
                    <a:pt x="81902" y="140906"/>
                  </a:lnTo>
                  <a:lnTo>
                    <a:pt x="0" y="522338"/>
                  </a:lnTo>
                  <a:lnTo>
                    <a:pt x="204533" y="668464"/>
                  </a:lnTo>
                  <a:lnTo>
                    <a:pt x="533044" y="656348"/>
                  </a:lnTo>
                  <a:lnTo>
                    <a:pt x="640016" y="427609"/>
                  </a:lnTo>
                  <a:lnTo>
                    <a:pt x="570179" y="155511"/>
                  </a:lnTo>
                  <a:lnTo>
                    <a:pt x="476072" y="30162"/>
                  </a:lnTo>
                  <a:lnTo>
                    <a:pt x="333781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object 34"/>
            <p:cNvSpPr/>
            <p:nvPr/>
          </p:nvSpPr>
          <p:spPr>
            <a:xfrm>
              <a:off x="1913599" y="2372004"/>
              <a:ext cx="259715" cy="251460"/>
            </a:xfrm>
            <a:custGeom>
              <a:avLst/>
              <a:gdLst/>
              <a:ahLst/>
              <a:cxnLst/>
              <a:rect l="l" t="t" r="r" b="b"/>
              <a:pathLst>
                <a:path w="259714" h="251460">
                  <a:moveTo>
                    <a:pt x="90919" y="0"/>
                  </a:moveTo>
                  <a:lnTo>
                    <a:pt x="0" y="88493"/>
                  </a:lnTo>
                  <a:lnTo>
                    <a:pt x="2035" y="104138"/>
                  </a:lnTo>
                  <a:lnTo>
                    <a:pt x="7275" y="139814"/>
                  </a:lnTo>
                  <a:lnTo>
                    <a:pt x="14417" y="178633"/>
                  </a:lnTo>
                  <a:lnTo>
                    <a:pt x="29274" y="213879"/>
                  </a:lnTo>
                  <a:lnTo>
                    <a:pt x="65999" y="233170"/>
                  </a:lnTo>
                  <a:lnTo>
                    <a:pt x="112560" y="251193"/>
                  </a:lnTo>
                  <a:lnTo>
                    <a:pt x="227774" y="229031"/>
                  </a:lnTo>
                  <a:lnTo>
                    <a:pt x="259689" y="121640"/>
                  </a:lnTo>
                  <a:lnTo>
                    <a:pt x="204711" y="10426"/>
                  </a:lnTo>
                  <a:lnTo>
                    <a:pt x="90919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object 35"/>
            <p:cNvSpPr/>
            <p:nvPr/>
          </p:nvSpPr>
          <p:spPr>
            <a:xfrm>
              <a:off x="2941068" y="1504485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80" h="252094">
                  <a:moveTo>
                    <a:pt x="92633" y="0"/>
                  </a:moveTo>
                  <a:lnTo>
                    <a:pt x="0" y="86702"/>
                  </a:lnTo>
                  <a:lnTo>
                    <a:pt x="1727" y="102384"/>
                  </a:lnTo>
                  <a:lnTo>
                    <a:pt x="6264" y="138156"/>
                  </a:lnTo>
                  <a:lnTo>
                    <a:pt x="12644" y="177110"/>
                  </a:lnTo>
                  <a:lnTo>
                    <a:pt x="26820" y="212642"/>
                  </a:lnTo>
                  <a:lnTo>
                    <a:pt x="63163" y="232645"/>
                  </a:lnTo>
                  <a:lnTo>
                    <a:pt x="109359" y="251574"/>
                  </a:lnTo>
                  <a:lnTo>
                    <a:pt x="224980" y="231673"/>
                  </a:lnTo>
                  <a:lnTo>
                    <a:pt x="258978" y="124904"/>
                  </a:lnTo>
                  <a:lnTo>
                    <a:pt x="206184" y="12636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object 36"/>
            <p:cNvSpPr/>
            <p:nvPr/>
          </p:nvSpPr>
          <p:spPr>
            <a:xfrm>
              <a:off x="2702838" y="1186237"/>
              <a:ext cx="286385" cy="259715"/>
            </a:xfrm>
            <a:custGeom>
              <a:avLst/>
              <a:gdLst/>
              <a:ahLst/>
              <a:cxnLst/>
              <a:rect l="l" t="t" r="r" b="b"/>
              <a:pathLst>
                <a:path w="286385" h="259715">
                  <a:moveTo>
                    <a:pt x="97231" y="0"/>
                  </a:moveTo>
                  <a:lnTo>
                    <a:pt x="0" y="179527"/>
                  </a:lnTo>
                  <a:lnTo>
                    <a:pt x="52527" y="255790"/>
                  </a:lnTo>
                  <a:lnTo>
                    <a:pt x="286232" y="259702"/>
                  </a:lnTo>
                  <a:lnTo>
                    <a:pt x="243090" y="173545"/>
                  </a:lnTo>
                  <a:lnTo>
                    <a:pt x="184785" y="155841"/>
                  </a:lnTo>
                  <a:lnTo>
                    <a:pt x="196418" y="124904"/>
                  </a:lnTo>
                  <a:lnTo>
                    <a:pt x="168008" y="80314"/>
                  </a:lnTo>
                  <a:lnTo>
                    <a:pt x="123126" y="77546"/>
                  </a:lnTo>
                  <a:lnTo>
                    <a:pt x="120561" y="24320"/>
                  </a:lnTo>
                  <a:lnTo>
                    <a:pt x="97231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object 37"/>
            <p:cNvSpPr/>
            <p:nvPr/>
          </p:nvSpPr>
          <p:spPr>
            <a:xfrm>
              <a:off x="2062607" y="1266849"/>
              <a:ext cx="685165" cy="681990"/>
            </a:xfrm>
            <a:custGeom>
              <a:avLst/>
              <a:gdLst/>
              <a:ahLst/>
              <a:cxnLst/>
              <a:rect l="l" t="t" r="r" b="b"/>
              <a:pathLst>
                <a:path w="685164" h="681989">
                  <a:moveTo>
                    <a:pt x="334213" y="0"/>
                  </a:moveTo>
                  <a:lnTo>
                    <a:pt x="0" y="201206"/>
                  </a:lnTo>
                  <a:lnTo>
                    <a:pt x="33350" y="450367"/>
                  </a:lnTo>
                  <a:lnTo>
                    <a:pt x="266966" y="681634"/>
                  </a:lnTo>
                  <a:lnTo>
                    <a:pt x="506958" y="603173"/>
                  </a:lnTo>
                  <a:lnTo>
                    <a:pt x="657644" y="366064"/>
                  </a:lnTo>
                  <a:lnTo>
                    <a:pt x="684669" y="211683"/>
                  </a:lnTo>
                  <a:lnTo>
                    <a:pt x="609307" y="87274"/>
                  </a:lnTo>
                  <a:lnTo>
                    <a:pt x="334213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6098128" y="3100630"/>
              <a:ext cx="201295" cy="320675"/>
            </a:xfrm>
            <a:custGeom>
              <a:avLst/>
              <a:gdLst/>
              <a:ahLst/>
              <a:cxnLst/>
              <a:rect l="l" t="t" r="r" b="b"/>
              <a:pathLst>
                <a:path w="201295" h="320675">
                  <a:moveTo>
                    <a:pt x="198577" y="0"/>
                  </a:moveTo>
                  <a:lnTo>
                    <a:pt x="8737" y="75120"/>
                  </a:lnTo>
                  <a:lnTo>
                    <a:pt x="0" y="167309"/>
                  </a:lnTo>
                  <a:lnTo>
                    <a:pt x="176593" y="320433"/>
                  </a:lnTo>
                  <a:lnTo>
                    <a:pt x="198881" y="226694"/>
                  </a:lnTo>
                  <a:lnTo>
                    <a:pt x="165569" y="175666"/>
                  </a:lnTo>
                  <a:lnTo>
                    <a:pt x="194348" y="159448"/>
                  </a:lnTo>
                  <a:lnTo>
                    <a:pt x="201218" y="107010"/>
                  </a:lnTo>
                  <a:lnTo>
                    <a:pt x="168605" y="76072"/>
                  </a:lnTo>
                  <a:lnTo>
                    <a:pt x="200837" y="33629"/>
                  </a:lnTo>
                  <a:lnTo>
                    <a:pt x="198577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object 40"/>
            <p:cNvSpPr/>
            <p:nvPr/>
          </p:nvSpPr>
          <p:spPr>
            <a:xfrm>
              <a:off x="5416006" y="2842847"/>
              <a:ext cx="675005" cy="633730"/>
            </a:xfrm>
            <a:custGeom>
              <a:avLst/>
              <a:gdLst/>
              <a:ahLst/>
              <a:cxnLst/>
              <a:rect l="l" t="t" r="r" b="b"/>
              <a:pathLst>
                <a:path w="675004" h="633729">
                  <a:moveTo>
                    <a:pt x="134505" y="0"/>
                  </a:moveTo>
                  <a:lnTo>
                    <a:pt x="0" y="212382"/>
                  </a:lnTo>
                  <a:lnTo>
                    <a:pt x="30454" y="539711"/>
                  </a:lnTo>
                  <a:lnTo>
                    <a:pt x="264782" y="633729"/>
                  </a:lnTo>
                  <a:lnTo>
                    <a:pt x="532574" y="548830"/>
                  </a:lnTo>
                  <a:lnTo>
                    <a:pt x="652475" y="447865"/>
                  </a:lnTo>
                  <a:lnTo>
                    <a:pt x="674636" y="304114"/>
                  </a:lnTo>
                  <a:lnTo>
                    <a:pt x="519887" y="60515"/>
                  </a:lnTo>
                  <a:lnTo>
                    <a:pt x="134505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object 42"/>
            <p:cNvSpPr/>
            <p:nvPr/>
          </p:nvSpPr>
          <p:spPr>
            <a:xfrm>
              <a:off x="5217595" y="2003583"/>
              <a:ext cx="247650" cy="290830"/>
            </a:xfrm>
            <a:custGeom>
              <a:avLst/>
              <a:gdLst/>
              <a:ahLst/>
              <a:cxnLst/>
              <a:rect l="l" t="t" r="r" b="b"/>
              <a:pathLst>
                <a:path w="247650" h="290830">
                  <a:moveTo>
                    <a:pt x="141566" y="0"/>
                  </a:moveTo>
                  <a:lnTo>
                    <a:pt x="85483" y="78358"/>
                  </a:lnTo>
                  <a:lnTo>
                    <a:pt x="97015" y="138188"/>
                  </a:lnTo>
                  <a:lnTo>
                    <a:pt x="64223" y="142328"/>
                  </a:lnTo>
                  <a:lnTo>
                    <a:pt x="38036" y="188264"/>
                  </a:lnTo>
                  <a:lnTo>
                    <a:pt x="56527" y="229234"/>
                  </a:lnTo>
                  <a:lnTo>
                    <a:pt x="10629" y="256336"/>
                  </a:lnTo>
                  <a:lnTo>
                    <a:pt x="0" y="288315"/>
                  </a:lnTo>
                  <a:lnTo>
                    <a:pt x="204152" y="290588"/>
                  </a:lnTo>
                  <a:lnTo>
                    <a:pt x="247116" y="208559"/>
                  </a:lnTo>
                  <a:lnTo>
                    <a:pt x="141566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object 43"/>
            <p:cNvSpPr/>
            <p:nvPr/>
          </p:nvSpPr>
          <p:spPr>
            <a:xfrm>
              <a:off x="5425884" y="2154163"/>
              <a:ext cx="685800" cy="659130"/>
            </a:xfrm>
            <a:custGeom>
              <a:avLst/>
              <a:gdLst/>
              <a:ahLst/>
              <a:cxnLst/>
              <a:rect l="l" t="t" r="r" b="b"/>
              <a:pathLst>
                <a:path w="685800" h="659130">
                  <a:moveTo>
                    <a:pt x="224066" y="0"/>
                  </a:moveTo>
                  <a:lnTo>
                    <a:pt x="74904" y="48107"/>
                  </a:lnTo>
                  <a:lnTo>
                    <a:pt x="0" y="172796"/>
                  </a:lnTo>
                  <a:lnTo>
                    <a:pt x="51104" y="456844"/>
                  </a:lnTo>
                  <a:lnTo>
                    <a:pt x="384975" y="658609"/>
                  </a:lnTo>
                  <a:lnTo>
                    <a:pt x="589813" y="512889"/>
                  </a:lnTo>
                  <a:lnTo>
                    <a:pt x="685431" y="198374"/>
                  </a:lnTo>
                  <a:lnTo>
                    <a:pt x="504075" y="22682"/>
                  </a:lnTo>
                  <a:lnTo>
                    <a:pt x="224066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object 45"/>
            <p:cNvSpPr/>
            <p:nvPr/>
          </p:nvSpPr>
          <p:spPr>
            <a:xfrm>
              <a:off x="5451957" y="1831149"/>
              <a:ext cx="260985" cy="250825"/>
            </a:xfrm>
            <a:custGeom>
              <a:avLst/>
              <a:gdLst/>
              <a:ahLst/>
              <a:cxnLst/>
              <a:rect l="l" t="t" r="r" b="b"/>
              <a:pathLst>
                <a:path w="260985" h="250825">
                  <a:moveTo>
                    <a:pt x="88417" y="0"/>
                  </a:moveTo>
                  <a:lnTo>
                    <a:pt x="0" y="90982"/>
                  </a:lnTo>
                  <a:lnTo>
                    <a:pt x="8682" y="147944"/>
                  </a:lnTo>
                  <a:lnTo>
                    <a:pt x="14216" y="178865"/>
                  </a:lnTo>
                  <a:lnTo>
                    <a:pt x="44142" y="219521"/>
                  </a:lnTo>
                  <a:lnTo>
                    <a:pt x="104196" y="245788"/>
                  </a:lnTo>
                  <a:lnTo>
                    <a:pt x="117030" y="250494"/>
                  </a:lnTo>
                  <a:lnTo>
                    <a:pt x="231571" y="225158"/>
                  </a:lnTo>
                  <a:lnTo>
                    <a:pt x="260489" y="116928"/>
                  </a:lnTo>
                  <a:lnTo>
                    <a:pt x="202463" y="7264"/>
                  </a:lnTo>
                  <a:lnTo>
                    <a:pt x="88417" y="0"/>
                  </a:lnTo>
                  <a:close/>
                </a:path>
              </a:pathLst>
            </a:custGeom>
            <a:solidFill>
              <a:srgbClr val="0A82B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object 46"/>
            <p:cNvSpPr/>
            <p:nvPr/>
          </p:nvSpPr>
          <p:spPr>
            <a:xfrm>
              <a:off x="6077842" y="2751453"/>
              <a:ext cx="260985" cy="250825"/>
            </a:xfrm>
            <a:custGeom>
              <a:avLst/>
              <a:gdLst/>
              <a:ahLst/>
              <a:cxnLst/>
              <a:rect l="l" t="t" r="r" b="b"/>
              <a:pathLst>
                <a:path w="260985" h="250825">
                  <a:moveTo>
                    <a:pt x="88442" y="0"/>
                  </a:moveTo>
                  <a:lnTo>
                    <a:pt x="0" y="90982"/>
                  </a:lnTo>
                  <a:lnTo>
                    <a:pt x="2467" y="106567"/>
                  </a:lnTo>
                  <a:lnTo>
                    <a:pt x="8693" y="142089"/>
                  </a:lnTo>
                  <a:lnTo>
                    <a:pt x="16909" y="180699"/>
                  </a:lnTo>
                  <a:lnTo>
                    <a:pt x="32746" y="215510"/>
                  </a:lnTo>
                  <a:lnTo>
                    <a:pt x="69992" y="233774"/>
                  </a:lnTo>
                  <a:lnTo>
                    <a:pt x="117030" y="250507"/>
                  </a:lnTo>
                  <a:lnTo>
                    <a:pt x="231584" y="225158"/>
                  </a:lnTo>
                  <a:lnTo>
                    <a:pt x="260502" y="116916"/>
                  </a:lnTo>
                  <a:lnTo>
                    <a:pt x="202476" y="7264"/>
                  </a:lnTo>
                  <a:lnTo>
                    <a:pt x="88442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7" name="object 47"/>
            <p:cNvSpPr/>
            <p:nvPr/>
          </p:nvSpPr>
          <p:spPr>
            <a:xfrm>
              <a:off x="5289276" y="2667546"/>
              <a:ext cx="260985" cy="250825"/>
            </a:xfrm>
            <a:custGeom>
              <a:avLst/>
              <a:gdLst/>
              <a:ahLst/>
              <a:cxnLst/>
              <a:rect l="l" t="t" r="r" b="b"/>
              <a:pathLst>
                <a:path w="260985" h="250825">
                  <a:moveTo>
                    <a:pt x="88442" y="0"/>
                  </a:moveTo>
                  <a:lnTo>
                    <a:pt x="0" y="90982"/>
                  </a:lnTo>
                  <a:lnTo>
                    <a:pt x="2467" y="106567"/>
                  </a:lnTo>
                  <a:lnTo>
                    <a:pt x="8693" y="142089"/>
                  </a:lnTo>
                  <a:lnTo>
                    <a:pt x="16909" y="180699"/>
                  </a:lnTo>
                  <a:lnTo>
                    <a:pt x="32746" y="215517"/>
                  </a:lnTo>
                  <a:lnTo>
                    <a:pt x="69992" y="233781"/>
                  </a:lnTo>
                  <a:lnTo>
                    <a:pt x="117030" y="250507"/>
                  </a:lnTo>
                  <a:lnTo>
                    <a:pt x="231597" y="225158"/>
                  </a:lnTo>
                  <a:lnTo>
                    <a:pt x="260515" y="116916"/>
                  </a:lnTo>
                  <a:lnTo>
                    <a:pt x="202476" y="7277"/>
                  </a:lnTo>
                  <a:lnTo>
                    <a:pt x="88442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object 48"/>
            <p:cNvSpPr/>
            <p:nvPr/>
          </p:nvSpPr>
          <p:spPr>
            <a:xfrm>
              <a:off x="6097377" y="2452345"/>
              <a:ext cx="260985" cy="250825"/>
            </a:xfrm>
            <a:custGeom>
              <a:avLst/>
              <a:gdLst/>
              <a:ahLst/>
              <a:cxnLst/>
              <a:rect l="l" t="t" r="r" b="b"/>
              <a:pathLst>
                <a:path w="260985" h="250825">
                  <a:moveTo>
                    <a:pt x="88430" y="0"/>
                  </a:moveTo>
                  <a:lnTo>
                    <a:pt x="0" y="90995"/>
                  </a:lnTo>
                  <a:lnTo>
                    <a:pt x="2467" y="106578"/>
                  </a:lnTo>
                  <a:lnTo>
                    <a:pt x="8691" y="142095"/>
                  </a:lnTo>
                  <a:lnTo>
                    <a:pt x="16903" y="180701"/>
                  </a:lnTo>
                  <a:lnTo>
                    <a:pt x="32741" y="215517"/>
                  </a:lnTo>
                  <a:lnTo>
                    <a:pt x="69992" y="233776"/>
                  </a:lnTo>
                  <a:lnTo>
                    <a:pt x="117030" y="250494"/>
                  </a:lnTo>
                  <a:lnTo>
                    <a:pt x="231571" y="225171"/>
                  </a:lnTo>
                  <a:lnTo>
                    <a:pt x="260502" y="116916"/>
                  </a:lnTo>
                  <a:lnTo>
                    <a:pt x="202463" y="7277"/>
                  </a:lnTo>
                  <a:lnTo>
                    <a:pt x="88430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object 49"/>
            <p:cNvSpPr/>
            <p:nvPr/>
          </p:nvSpPr>
          <p:spPr>
            <a:xfrm>
              <a:off x="5020286" y="2526262"/>
              <a:ext cx="320675" cy="202565"/>
            </a:xfrm>
            <a:custGeom>
              <a:avLst/>
              <a:gdLst/>
              <a:ahLst/>
              <a:cxnLst/>
              <a:rect l="l" t="t" r="r" b="b"/>
              <a:pathLst>
                <a:path w="320675" h="202564">
                  <a:moveTo>
                    <a:pt x="33642" y="0"/>
                  </a:moveTo>
                  <a:lnTo>
                    <a:pt x="0" y="1968"/>
                  </a:lnTo>
                  <a:lnTo>
                    <a:pt x="73482" y="192455"/>
                  </a:lnTo>
                  <a:lnTo>
                    <a:pt x="165595" y="201980"/>
                  </a:lnTo>
                  <a:lnTo>
                    <a:pt x="311603" y="36512"/>
                  </a:lnTo>
                  <a:lnTo>
                    <a:pt x="175374" y="36512"/>
                  </a:lnTo>
                  <a:lnTo>
                    <a:pt x="173208" y="32588"/>
                  </a:lnTo>
                  <a:lnTo>
                    <a:pt x="75819" y="32588"/>
                  </a:lnTo>
                  <a:lnTo>
                    <a:pt x="33642" y="0"/>
                  </a:lnTo>
                  <a:close/>
                </a:path>
                <a:path w="320675" h="202564">
                  <a:moveTo>
                    <a:pt x="226682" y="3632"/>
                  </a:moveTo>
                  <a:lnTo>
                    <a:pt x="175374" y="36512"/>
                  </a:lnTo>
                  <a:lnTo>
                    <a:pt x="311603" y="36512"/>
                  </a:lnTo>
                  <a:lnTo>
                    <a:pt x="320243" y="26720"/>
                  </a:lnTo>
                  <a:lnTo>
                    <a:pt x="226682" y="3632"/>
                  </a:lnTo>
                  <a:close/>
                </a:path>
                <a:path w="320675" h="202564">
                  <a:moveTo>
                    <a:pt x="107022" y="253"/>
                  </a:moveTo>
                  <a:lnTo>
                    <a:pt x="75819" y="32588"/>
                  </a:lnTo>
                  <a:lnTo>
                    <a:pt x="173208" y="32588"/>
                  </a:lnTo>
                  <a:lnTo>
                    <a:pt x="159397" y="7569"/>
                  </a:lnTo>
                  <a:lnTo>
                    <a:pt x="107022" y="253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0" name="object 50"/>
            <p:cNvSpPr/>
            <p:nvPr/>
          </p:nvSpPr>
          <p:spPr>
            <a:xfrm>
              <a:off x="4756105" y="2734688"/>
              <a:ext cx="635000" cy="674370"/>
            </a:xfrm>
            <a:custGeom>
              <a:avLst/>
              <a:gdLst/>
              <a:ahLst/>
              <a:cxnLst/>
              <a:rect l="l" t="t" r="r" b="b"/>
              <a:pathLst>
                <a:path w="635000" h="674370">
                  <a:moveTo>
                    <a:pt x="308724" y="0"/>
                  </a:moveTo>
                  <a:lnTo>
                    <a:pt x="63817" y="152641"/>
                  </a:lnTo>
                  <a:lnTo>
                    <a:pt x="0" y="537514"/>
                  </a:lnTo>
                  <a:lnTo>
                    <a:pt x="211200" y="673823"/>
                  </a:lnTo>
                  <a:lnTo>
                    <a:pt x="538772" y="646188"/>
                  </a:lnTo>
                  <a:lnTo>
                    <a:pt x="634822" y="412673"/>
                  </a:lnTo>
                  <a:lnTo>
                    <a:pt x="552208" y="144157"/>
                  </a:lnTo>
                  <a:lnTo>
                    <a:pt x="452297" y="23406"/>
                  </a:lnTo>
                  <a:lnTo>
                    <a:pt x="308724" y="0"/>
                  </a:lnTo>
                  <a:close/>
                </a:path>
              </a:pathLst>
            </a:custGeom>
            <a:solidFill>
              <a:srgbClr val="A8E500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object 52"/>
            <p:cNvSpPr/>
            <p:nvPr/>
          </p:nvSpPr>
          <p:spPr>
            <a:xfrm>
              <a:off x="4961633" y="2199010"/>
              <a:ext cx="259079" cy="252095"/>
            </a:xfrm>
            <a:custGeom>
              <a:avLst/>
              <a:gdLst/>
              <a:ahLst/>
              <a:cxnLst/>
              <a:rect l="l" t="t" r="r" b="b"/>
              <a:pathLst>
                <a:path w="259079" h="252094">
                  <a:moveTo>
                    <a:pt x="92633" y="0"/>
                  </a:moveTo>
                  <a:lnTo>
                    <a:pt x="0" y="86715"/>
                  </a:lnTo>
                  <a:lnTo>
                    <a:pt x="1728" y="102397"/>
                  </a:lnTo>
                  <a:lnTo>
                    <a:pt x="6267" y="138168"/>
                  </a:lnTo>
                  <a:lnTo>
                    <a:pt x="12644" y="177117"/>
                  </a:lnTo>
                  <a:lnTo>
                    <a:pt x="26815" y="212649"/>
                  </a:lnTo>
                  <a:lnTo>
                    <a:pt x="63157" y="232658"/>
                  </a:lnTo>
                  <a:lnTo>
                    <a:pt x="109346" y="251586"/>
                  </a:lnTo>
                  <a:lnTo>
                    <a:pt x="224980" y="231673"/>
                  </a:lnTo>
                  <a:lnTo>
                    <a:pt x="258991" y="124917"/>
                  </a:lnTo>
                  <a:lnTo>
                    <a:pt x="206184" y="12649"/>
                  </a:lnTo>
                  <a:lnTo>
                    <a:pt x="92633" y="0"/>
                  </a:lnTo>
                  <a:close/>
                </a:path>
              </a:pathLst>
            </a:custGeom>
            <a:solidFill>
              <a:srgbClr val="FF8559"/>
            </a:solid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A4786C2E-3AFC-DD4C-B498-5425C8D5C6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0314" y="1145052"/>
              <a:ext cx="4470400" cy="2451100"/>
            </a:xfrm>
            <a:prstGeom prst="rect">
              <a:avLst/>
            </a:prstGeom>
          </p:spPr>
        </p:pic>
      </p:grpSp>
      <p:pic>
        <p:nvPicPr>
          <p:cNvPr id="87" name="Picture 86">
            <a:extLst>
              <a:ext uri="{FF2B5EF4-FFF2-40B4-BE49-F238E27FC236}">
                <a16:creationId xmlns:a16="http://schemas.microsoft.com/office/drawing/2014/main" id="{B95B02E8-5CF0-4541-8DA7-C5A7015462D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27434" r="32058"/>
          <a:stretch/>
        </p:blipFill>
        <p:spPr>
          <a:xfrm>
            <a:off x="152400" y="8020310"/>
            <a:ext cx="5128315" cy="188569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F10184C4-11CE-4B40-ACAA-19641BFA809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r="1961" b="72559"/>
          <a:stretch/>
        </p:blipFill>
        <p:spPr>
          <a:xfrm>
            <a:off x="152400" y="7239000"/>
            <a:ext cx="7467600" cy="713073"/>
          </a:xfrm>
          <a:prstGeom prst="rect">
            <a:avLst/>
          </a:prstGeom>
        </p:spPr>
      </p:pic>
      <p:sp>
        <p:nvSpPr>
          <p:cNvPr id="91" name="Rectangle 90">
            <a:extLst>
              <a:ext uri="{FF2B5EF4-FFF2-40B4-BE49-F238E27FC236}">
                <a16:creationId xmlns:a16="http://schemas.microsoft.com/office/drawing/2014/main" id="{D33D8480-2B12-7143-A124-B58F91C2F0F4}"/>
              </a:ext>
            </a:extLst>
          </p:cNvPr>
          <p:cNvSpPr/>
          <p:nvPr/>
        </p:nvSpPr>
        <p:spPr>
          <a:xfrm>
            <a:off x="5715000" y="8839200"/>
            <a:ext cx="126783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bject 63">
            <a:extLst>
              <a:ext uri="{FF2B5EF4-FFF2-40B4-BE49-F238E27FC236}">
                <a16:creationId xmlns:a16="http://schemas.microsoft.com/office/drawing/2014/main" id="{415F0F93-2888-7443-93BB-28A952A5B93C}"/>
              </a:ext>
            </a:extLst>
          </p:cNvPr>
          <p:cNvSpPr txBox="1"/>
          <p:nvPr/>
        </p:nvSpPr>
        <p:spPr>
          <a:xfrm>
            <a:off x="5604293" y="8961899"/>
            <a:ext cx="1482307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YOUR LOGO HERE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69252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EX-Central_Flier_Eng_Don't-miss-out-on-money_2021" id="{AD6400CF-B1C0-1140-9176-33D144889EA3}" vid="{C8AB4F9C-CF99-7C49-9F69-44543A22C8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63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MuseoSans-700</vt:lpstr>
      <vt:lpstr>Times New Roman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Lombardi</cp:lastModifiedBy>
  <cp:revision>64</cp:revision>
  <cp:lastPrinted>2020-05-28T19:34:04Z</cp:lastPrinted>
  <dcterms:created xsi:type="dcterms:W3CDTF">2020-04-16T15:55:02Z</dcterms:created>
  <dcterms:modified xsi:type="dcterms:W3CDTF">2022-06-01T21:12:55Z</dcterms:modified>
</cp:coreProperties>
</file>