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79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 userDrawn="1">
          <p15:clr>
            <a:srgbClr val="A4A3A4"/>
          </p15:clr>
        </p15:guide>
        <p15:guide id="2" pos="504" userDrawn="1">
          <p15:clr>
            <a:srgbClr val="A4A3A4"/>
          </p15:clr>
        </p15:guide>
        <p15:guide id="3" pos="4320" userDrawn="1">
          <p15:clr>
            <a:srgbClr val="A4A3A4"/>
          </p15:clr>
        </p15:guide>
        <p15:guide id="4" orient="horz" pos="5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A1D"/>
    <a:srgbClr val="2F2F52"/>
    <a:srgbClr val="036991"/>
    <a:srgbClr val="D0F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/>
    <p:restoredTop sz="94741"/>
  </p:normalViewPr>
  <p:slideViewPr>
    <p:cSldViewPr snapToGrid="0" snapToObjects="1">
      <p:cViewPr varScale="1">
        <p:scale>
          <a:sx n="64" d="100"/>
          <a:sy n="64" d="100"/>
        </p:scale>
        <p:origin x="2056" y="168"/>
      </p:cViewPr>
      <p:guideLst>
        <p:guide orient="horz" pos="480"/>
        <p:guide pos="504"/>
        <p:guide pos="4320"/>
        <p:guide orient="horz" pos="5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F704E-E96F-514E-BD8B-2B06E7A90B45}" type="datetimeFigureOut">
              <a:rPr lang="en-US" smtClean="0"/>
              <a:t>6/1/22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15509-AC59-7743-AB52-DFC2F5B8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3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208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824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465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798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783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400" y="4664158"/>
            <a:ext cx="619760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333333"/>
                </a:solidFill>
                <a:latin typeface="MuseoSans-700"/>
                <a:cs typeface="MuseoSans-70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801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 b="1" i="0"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/>
          <p:nvPr/>
        </p:nvSpPr>
        <p:spPr>
          <a:xfrm>
            <a:off x="789565" y="5248275"/>
            <a:ext cx="5688330" cy="199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Learn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can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stretch your retirement savings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by using invested  money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from your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HSA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as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income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after you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turn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65.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It’s </a:t>
            </a:r>
            <a:r>
              <a:rPr kumimoji="0" sz="1400" b="0" i="0" u="none" strike="noStrike" kern="120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easy,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and ALEX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Tips will walk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 through</a:t>
            </a:r>
            <a:r>
              <a:rPr kumimoji="0" sz="1400" b="0" i="0" u="none" strike="noStrike" kern="1200" cap="none" spc="-1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it.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9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Get started</a:t>
            </a:r>
            <a:r>
              <a:rPr kumimoji="0" sz="19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at</a:t>
            </a:r>
            <a:endParaRPr kumimoji="0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sampleURL.com.</a:t>
            </a:r>
            <a:endParaRPr kumimoji="0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0980" y="4084317"/>
            <a:ext cx="6074990" cy="798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defTabSz="914400">
              <a:lnSpc>
                <a:spcPct val="109000"/>
              </a:lnSpc>
              <a:spcBef>
                <a:spcPts val="100"/>
              </a:spcBef>
            </a:pPr>
            <a:r>
              <a:rPr lang="en-US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have more than one retirement account.  Put your HSA to work with ALEX®.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2500C70-3716-B34A-B9D2-0AC6D0156B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27434" r="32058"/>
          <a:stretch/>
        </p:blipFill>
        <p:spPr>
          <a:xfrm>
            <a:off x="152400" y="8020310"/>
            <a:ext cx="5128315" cy="188569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8F7F750-1854-AE40-86E6-866E43FAA9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r="1961" b="72559"/>
          <a:stretch/>
        </p:blipFill>
        <p:spPr>
          <a:xfrm>
            <a:off x="152400" y="7239000"/>
            <a:ext cx="7467600" cy="713073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9F790B2A-6E22-294B-93C6-1F20619EEC63}"/>
              </a:ext>
            </a:extLst>
          </p:cNvPr>
          <p:cNvSpPr/>
          <p:nvPr/>
        </p:nvSpPr>
        <p:spPr>
          <a:xfrm>
            <a:off x="5715000" y="8839200"/>
            <a:ext cx="1267835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bject 63">
            <a:extLst>
              <a:ext uri="{FF2B5EF4-FFF2-40B4-BE49-F238E27FC236}">
                <a16:creationId xmlns:a16="http://schemas.microsoft.com/office/drawing/2014/main" id="{A04BAD1E-9FFA-994F-8D2A-5467FE1F5A87}"/>
              </a:ext>
            </a:extLst>
          </p:cNvPr>
          <p:cNvSpPr txBox="1"/>
          <p:nvPr/>
        </p:nvSpPr>
        <p:spPr>
          <a:xfrm>
            <a:off x="5604293" y="8961899"/>
            <a:ext cx="1482307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YOUR LOGO HERE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D69E7CC-D590-A746-96FB-A5CE24AF8C04}"/>
              </a:ext>
            </a:extLst>
          </p:cNvPr>
          <p:cNvGrpSpPr/>
          <p:nvPr/>
        </p:nvGrpSpPr>
        <p:grpSpPr>
          <a:xfrm>
            <a:off x="673492" y="800100"/>
            <a:ext cx="6276340" cy="2740248"/>
            <a:chOff x="673492" y="800100"/>
            <a:chExt cx="6276340" cy="2740248"/>
          </a:xfrm>
        </p:grpSpPr>
        <p:sp>
          <p:nvSpPr>
            <p:cNvPr id="12" name="object 38">
              <a:extLst>
                <a:ext uri="{FF2B5EF4-FFF2-40B4-BE49-F238E27FC236}">
                  <a16:creationId xmlns:a16="http://schemas.microsoft.com/office/drawing/2014/main" id="{B19CF060-0382-404F-8B09-B83541E36F1B}"/>
                </a:ext>
              </a:extLst>
            </p:cNvPr>
            <p:cNvSpPr/>
            <p:nvPr/>
          </p:nvSpPr>
          <p:spPr>
            <a:xfrm>
              <a:off x="673492" y="2491324"/>
              <a:ext cx="6276340" cy="175260"/>
            </a:xfrm>
            <a:custGeom>
              <a:avLst/>
              <a:gdLst/>
              <a:ahLst/>
              <a:cxnLst/>
              <a:rect l="l" t="t" r="r" b="b"/>
              <a:pathLst>
                <a:path w="6276340" h="175260">
                  <a:moveTo>
                    <a:pt x="6276213" y="0"/>
                  </a:moveTo>
                  <a:lnTo>
                    <a:pt x="0" y="145618"/>
                  </a:lnTo>
                  <a:lnTo>
                    <a:pt x="2548343" y="174739"/>
                  </a:lnTo>
                  <a:lnTo>
                    <a:pt x="6276213" y="0"/>
                  </a:lnTo>
                  <a:close/>
                </a:path>
              </a:pathLst>
            </a:custGeom>
            <a:solidFill>
              <a:srgbClr val="736947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bject 39">
              <a:extLst>
                <a:ext uri="{FF2B5EF4-FFF2-40B4-BE49-F238E27FC236}">
                  <a16:creationId xmlns:a16="http://schemas.microsoft.com/office/drawing/2014/main" id="{64DBDDD8-0E6E-D147-9D7E-03F06EA6E0C8}"/>
                </a:ext>
              </a:extLst>
            </p:cNvPr>
            <p:cNvSpPr/>
            <p:nvPr/>
          </p:nvSpPr>
          <p:spPr>
            <a:xfrm>
              <a:off x="5022613" y="2904533"/>
              <a:ext cx="1151890" cy="184785"/>
            </a:xfrm>
            <a:custGeom>
              <a:avLst/>
              <a:gdLst/>
              <a:ahLst/>
              <a:cxnLst/>
              <a:rect l="l" t="t" r="r" b="b"/>
              <a:pathLst>
                <a:path w="1151889" h="184785">
                  <a:moveTo>
                    <a:pt x="138569" y="0"/>
                  </a:moveTo>
                  <a:lnTo>
                    <a:pt x="37376" y="42316"/>
                  </a:lnTo>
                  <a:lnTo>
                    <a:pt x="0" y="145351"/>
                  </a:lnTo>
                  <a:lnTo>
                    <a:pt x="1151788" y="184277"/>
                  </a:lnTo>
                  <a:lnTo>
                    <a:pt x="1142466" y="65671"/>
                  </a:lnTo>
                  <a:lnTo>
                    <a:pt x="1033703" y="18275"/>
                  </a:lnTo>
                  <a:lnTo>
                    <a:pt x="138569" y="0"/>
                  </a:lnTo>
                  <a:close/>
                </a:path>
              </a:pathLst>
            </a:custGeom>
            <a:solidFill>
              <a:srgbClr val="26405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40">
              <a:extLst>
                <a:ext uri="{FF2B5EF4-FFF2-40B4-BE49-F238E27FC236}">
                  <a16:creationId xmlns:a16="http://schemas.microsoft.com/office/drawing/2014/main" id="{AD390DCA-F0D6-CE4A-B15E-ED8656FC6076}"/>
                </a:ext>
              </a:extLst>
            </p:cNvPr>
            <p:cNvSpPr/>
            <p:nvPr/>
          </p:nvSpPr>
          <p:spPr>
            <a:xfrm>
              <a:off x="5609997" y="1781601"/>
              <a:ext cx="605790" cy="1200785"/>
            </a:xfrm>
            <a:custGeom>
              <a:avLst/>
              <a:gdLst/>
              <a:ahLst/>
              <a:cxnLst/>
              <a:rect l="l" t="t" r="r" b="b"/>
              <a:pathLst>
                <a:path w="605789" h="1200785">
                  <a:moveTo>
                    <a:pt x="515645" y="0"/>
                  </a:moveTo>
                  <a:lnTo>
                    <a:pt x="0" y="1195120"/>
                  </a:lnTo>
                  <a:lnTo>
                    <a:pt x="59588" y="1200734"/>
                  </a:lnTo>
                  <a:lnTo>
                    <a:pt x="194487" y="1176515"/>
                  </a:lnTo>
                  <a:lnTo>
                    <a:pt x="605574" y="13830"/>
                  </a:lnTo>
                  <a:lnTo>
                    <a:pt x="515645" y="0"/>
                  </a:lnTo>
                  <a:close/>
                </a:path>
              </a:pathLst>
            </a:custGeom>
            <a:solidFill>
              <a:srgbClr val="26405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bject 41">
              <a:extLst>
                <a:ext uri="{FF2B5EF4-FFF2-40B4-BE49-F238E27FC236}">
                  <a16:creationId xmlns:a16="http://schemas.microsoft.com/office/drawing/2014/main" id="{88D7BB7D-3D7C-E542-A623-38F3D6CA90C6}"/>
                </a:ext>
              </a:extLst>
            </p:cNvPr>
            <p:cNvSpPr/>
            <p:nvPr/>
          </p:nvSpPr>
          <p:spPr>
            <a:xfrm>
              <a:off x="5545693" y="1069040"/>
              <a:ext cx="649605" cy="795655"/>
            </a:xfrm>
            <a:custGeom>
              <a:avLst/>
              <a:gdLst/>
              <a:ahLst/>
              <a:cxnLst/>
              <a:rect l="l" t="t" r="r" b="b"/>
              <a:pathLst>
                <a:path w="649604" h="795655">
                  <a:moveTo>
                    <a:pt x="17284" y="0"/>
                  </a:moveTo>
                  <a:lnTo>
                    <a:pt x="0" y="44970"/>
                  </a:lnTo>
                  <a:lnTo>
                    <a:pt x="579958" y="795578"/>
                  </a:lnTo>
                  <a:lnTo>
                    <a:pt x="649135" y="660679"/>
                  </a:lnTo>
                  <a:lnTo>
                    <a:pt x="17284" y="0"/>
                  </a:lnTo>
                  <a:close/>
                </a:path>
              </a:pathLst>
            </a:custGeom>
            <a:solidFill>
              <a:srgbClr val="26405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bject 42">
              <a:extLst>
                <a:ext uri="{FF2B5EF4-FFF2-40B4-BE49-F238E27FC236}">
                  <a16:creationId xmlns:a16="http://schemas.microsoft.com/office/drawing/2014/main" id="{612D5F56-461F-3C42-B593-6F6E1F9A2D8F}"/>
                </a:ext>
              </a:extLst>
            </p:cNvPr>
            <p:cNvSpPr/>
            <p:nvPr/>
          </p:nvSpPr>
          <p:spPr>
            <a:xfrm>
              <a:off x="6051721" y="1692746"/>
              <a:ext cx="211670" cy="24124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object 43">
              <a:extLst>
                <a:ext uri="{FF2B5EF4-FFF2-40B4-BE49-F238E27FC236}">
                  <a16:creationId xmlns:a16="http://schemas.microsoft.com/office/drawing/2014/main" id="{025C85F6-5099-564C-BACB-7730555E7578}"/>
                </a:ext>
              </a:extLst>
            </p:cNvPr>
            <p:cNvSpPr/>
            <p:nvPr/>
          </p:nvSpPr>
          <p:spPr>
            <a:xfrm>
              <a:off x="4804498" y="871548"/>
              <a:ext cx="798195" cy="812165"/>
            </a:xfrm>
            <a:custGeom>
              <a:avLst/>
              <a:gdLst/>
              <a:ahLst/>
              <a:cxnLst/>
              <a:rect l="l" t="t" r="r" b="b"/>
              <a:pathLst>
                <a:path w="798195" h="812165">
                  <a:moveTo>
                    <a:pt x="246672" y="85051"/>
                  </a:moveTo>
                  <a:lnTo>
                    <a:pt x="0" y="156971"/>
                  </a:lnTo>
                  <a:lnTo>
                    <a:pt x="728560" y="812012"/>
                  </a:lnTo>
                  <a:lnTo>
                    <a:pt x="771448" y="560146"/>
                  </a:lnTo>
                  <a:lnTo>
                    <a:pt x="696595" y="347065"/>
                  </a:lnTo>
                  <a:lnTo>
                    <a:pt x="594499" y="264477"/>
                  </a:lnTo>
                  <a:lnTo>
                    <a:pt x="740896" y="264477"/>
                  </a:lnTo>
                  <a:lnTo>
                    <a:pt x="798068" y="159804"/>
                  </a:lnTo>
                  <a:lnTo>
                    <a:pt x="797468" y="133489"/>
                  </a:lnTo>
                  <a:lnTo>
                    <a:pt x="481723" y="133489"/>
                  </a:lnTo>
                  <a:lnTo>
                    <a:pt x="246672" y="85051"/>
                  </a:lnTo>
                  <a:close/>
                </a:path>
                <a:path w="798195" h="812165">
                  <a:moveTo>
                    <a:pt x="740896" y="264477"/>
                  </a:moveTo>
                  <a:lnTo>
                    <a:pt x="594499" y="264477"/>
                  </a:lnTo>
                  <a:lnTo>
                    <a:pt x="708482" y="323824"/>
                  </a:lnTo>
                  <a:lnTo>
                    <a:pt x="740896" y="264477"/>
                  </a:lnTo>
                  <a:close/>
                </a:path>
                <a:path w="798195" h="812165">
                  <a:moveTo>
                    <a:pt x="745426" y="0"/>
                  </a:moveTo>
                  <a:lnTo>
                    <a:pt x="602551" y="19088"/>
                  </a:lnTo>
                  <a:lnTo>
                    <a:pt x="481723" y="133489"/>
                  </a:lnTo>
                  <a:lnTo>
                    <a:pt x="797468" y="133489"/>
                  </a:lnTo>
                  <a:lnTo>
                    <a:pt x="795642" y="53378"/>
                  </a:lnTo>
                  <a:lnTo>
                    <a:pt x="745426" y="0"/>
                  </a:lnTo>
                  <a:close/>
                </a:path>
              </a:pathLst>
            </a:custGeom>
            <a:solidFill>
              <a:srgbClr val="26405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object 44">
              <a:extLst>
                <a:ext uri="{FF2B5EF4-FFF2-40B4-BE49-F238E27FC236}">
                  <a16:creationId xmlns:a16="http://schemas.microsoft.com/office/drawing/2014/main" id="{FFCFAF2D-6631-7B46-8F12-8D3C886C3A2D}"/>
                </a:ext>
              </a:extLst>
            </p:cNvPr>
            <p:cNvSpPr/>
            <p:nvPr/>
          </p:nvSpPr>
          <p:spPr>
            <a:xfrm>
              <a:off x="5574593" y="800100"/>
              <a:ext cx="93345" cy="100330"/>
            </a:xfrm>
            <a:custGeom>
              <a:avLst/>
              <a:gdLst/>
              <a:ahLst/>
              <a:cxnLst/>
              <a:rect l="l" t="t" r="r" b="b"/>
              <a:pathLst>
                <a:path w="93345" h="100329">
                  <a:moveTo>
                    <a:pt x="47739" y="0"/>
                  </a:moveTo>
                  <a:lnTo>
                    <a:pt x="0" y="55257"/>
                  </a:lnTo>
                  <a:lnTo>
                    <a:pt x="36753" y="99771"/>
                  </a:lnTo>
                  <a:lnTo>
                    <a:pt x="92798" y="33248"/>
                  </a:lnTo>
                  <a:lnTo>
                    <a:pt x="47739" y="0"/>
                  </a:lnTo>
                  <a:close/>
                </a:path>
              </a:pathLst>
            </a:custGeom>
            <a:solidFill>
              <a:srgbClr val="736947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object 45">
              <a:extLst>
                <a:ext uri="{FF2B5EF4-FFF2-40B4-BE49-F238E27FC236}">
                  <a16:creationId xmlns:a16="http://schemas.microsoft.com/office/drawing/2014/main" id="{22661A81-6C04-3747-8B17-AACB368F03FE}"/>
                </a:ext>
              </a:extLst>
            </p:cNvPr>
            <p:cNvSpPr/>
            <p:nvPr/>
          </p:nvSpPr>
          <p:spPr>
            <a:xfrm>
              <a:off x="5205384" y="1568560"/>
              <a:ext cx="82550" cy="193675"/>
            </a:xfrm>
            <a:custGeom>
              <a:avLst/>
              <a:gdLst/>
              <a:ahLst/>
              <a:cxnLst/>
              <a:rect l="l" t="t" r="r" b="b"/>
              <a:pathLst>
                <a:path w="82550" h="193675">
                  <a:moveTo>
                    <a:pt x="60096" y="0"/>
                  </a:moveTo>
                  <a:lnTo>
                    <a:pt x="0" y="182537"/>
                  </a:lnTo>
                  <a:lnTo>
                    <a:pt x="38620" y="193459"/>
                  </a:lnTo>
                  <a:lnTo>
                    <a:pt x="81965" y="12382"/>
                  </a:lnTo>
                  <a:lnTo>
                    <a:pt x="60096" y="0"/>
                  </a:lnTo>
                  <a:close/>
                </a:path>
              </a:pathLst>
            </a:custGeom>
            <a:solidFill>
              <a:srgbClr val="FFD93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object 46">
              <a:extLst>
                <a:ext uri="{FF2B5EF4-FFF2-40B4-BE49-F238E27FC236}">
                  <a16:creationId xmlns:a16="http://schemas.microsoft.com/office/drawing/2014/main" id="{232D6BE2-A8BC-6245-AA75-A25339B3AFEA}"/>
                </a:ext>
              </a:extLst>
            </p:cNvPr>
            <p:cNvSpPr/>
            <p:nvPr/>
          </p:nvSpPr>
          <p:spPr>
            <a:xfrm>
              <a:off x="4745602" y="1265375"/>
              <a:ext cx="208279" cy="46990"/>
            </a:xfrm>
            <a:custGeom>
              <a:avLst/>
              <a:gdLst/>
              <a:ahLst/>
              <a:cxnLst/>
              <a:rect l="l" t="t" r="r" b="b"/>
              <a:pathLst>
                <a:path w="208279" h="46990">
                  <a:moveTo>
                    <a:pt x="195262" y="0"/>
                  </a:moveTo>
                  <a:lnTo>
                    <a:pt x="0" y="5016"/>
                  </a:lnTo>
                  <a:lnTo>
                    <a:pt x="3073" y="46634"/>
                  </a:lnTo>
                  <a:lnTo>
                    <a:pt x="207975" y="30441"/>
                  </a:lnTo>
                  <a:lnTo>
                    <a:pt x="195262" y="0"/>
                  </a:lnTo>
                  <a:close/>
                </a:path>
              </a:pathLst>
            </a:custGeom>
            <a:solidFill>
              <a:srgbClr val="FFD93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object 47">
              <a:extLst>
                <a:ext uri="{FF2B5EF4-FFF2-40B4-BE49-F238E27FC236}">
                  <a16:creationId xmlns:a16="http://schemas.microsoft.com/office/drawing/2014/main" id="{3BD8F244-ACFC-2C43-B7C6-20DFFFD2E726}"/>
                </a:ext>
              </a:extLst>
            </p:cNvPr>
            <p:cNvSpPr/>
            <p:nvPr/>
          </p:nvSpPr>
          <p:spPr>
            <a:xfrm>
              <a:off x="4951425" y="1381678"/>
              <a:ext cx="102235" cy="120650"/>
            </a:xfrm>
            <a:custGeom>
              <a:avLst/>
              <a:gdLst/>
              <a:ahLst/>
              <a:cxnLst/>
              <a:rect l="l" t="t" r="r" b="b"/>
              <a:pathLst>
                <a:path w="102235" h="120650">
                  <a:moveTo>
                    <a:pt x="85915" y="0"/>
                  </a:moveTo>
                  <a:lnTo>
                    <a:pt x="0" y="97370"/>
                  </a:lnTo>
                  <a:lnTo>
                    <a:pt x="24739" y="120649"/>
                  </a:lnTo>
                  <a:lnTo>
                    <a:pt x="101866" y="17665"/>
                  </a:lnTo>
                  <a:lnTo>
                    <a:pt x="85915" y="0"/>
                  </a:lnTo>
                  <a:close/>
                </a:path>
              </a:pathLst>
            </a:custGeom>
            <a:solidFill>
              <a:srgbClr val="FFD93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object 48">
              <a:extLst>
                <a:ext uri="{FF2B5EF4-FFF2-40B4-BE49-F238E27FC236}">
                  <a16:creationId xmlns:a16="http://schemas.microsoft.com/office/drawing/2014/main" id="{003C53F9-4990-0D46-8100-DB4CD0E8B918}"/>
                </a:ext>
              </a:extLst>
            </p:cNvPr>
            <p:cNvSpPr/>
            <p:nvPr/>
          </p:nvSpPr>
          <p:spPr>
            <a:xfrm>
              <a:off x="6423731" y="2103636"/>
              <a:ext cx="258445" cy="572770"/>
            </a:xfrm>
            <a:custGeom>
              <a:avLst/>
              <a:gdLst/>
              <a:ahLst/>
              <a:cxnLst/>
              <a:rect l="l" t="t" r="r" b="b"/>
              <a:pathLst>
                <a:path w="258445" h="572769">
                  <a:moveTo>
                    <a:pt x="247518" y="84061"/>
                  </a:moveTo>
                  <a:lnTo>
                    <a:pt x="160172" y="84061"/>
                  </a:lnTo>
                  <a:lnTo>
                    <a:pt x="179069" y="143941"/>
                  </a:lnTo>
                  <a:lnTo>
                    <a:pt x="91643" y="556298"/>
                  </a:lnTo>
                  <a:lnTo>
                    <a:pt x="138112" y="572566"/>
                  </a:lnTo>
                  <a:lnTo>
                    <a:pt x="166357" y="398652"/>
                  </a:lnTo>
                  <a:lnTo>
                    <a:pt x="184472" y="339881"/>
                  </a:lnTo>
                  <a:lnTo>
                    <a:pt x="215520" y="242284"/>
                  </a:lnTo>
                  <a:lnTo>
                    <a:pt x="244876" y="150782"/>
                  </a:lnTo>
                  <a:lnTo>
                    <a:pt x="257911" y="110299"/>
                  </a:lnTo>
                  <a:lnTo>
                    <a:pt x="247518" y="84061"/>
                  </a:lnTo>
                  <a:close/>
                </a:path>
                <a:path w="258445" h="572769">
                  <a:moveTo>
                    <a:pt x="109410" y="0"/>
                  </a:moveTo>
                  <a:lnTo>
                    <a:pt x="0" y="147510"/>
                  </a:lnTo>
                  <a:lnTo>
                    <a:pt x="13296" y="349796"/>
                  </a:lnTo>
                  <a:lnTo>
                    <a:pt x="66255" y="549465"/>
                  </a:lnTo>
                  <a:lnTo>
                    <a:pt x="90830" y="455942"/>
                  </a:lnTo>
                  <a:lnTo>
                    <a:pt x="56172" y="194373"/>
                  </a:lnTo>
                  <a:lnTo>
                    <a:pt x="112890" y="93522"/>
                  </a:lnTo>
                  <a:lnTo>
                    <a:pt x="160172" y="84061"/>
                  </a:lnTo>
                  <a:lnTo>
                    <a:pt x="247518" y="84061"/>
                  </a:lnTo>
                  <a:lnTo>
                    <a:pt x="220052" y="14719"/>
                  </a:lnTo>
                  <a:lnTo>
                    <a:pt x="109410" y="0"/>
                  </a:lnTo>
                  <a:close/>
                </a:path>
              </a:pathLst>
            </a:custGeom>
            <a:solidFill>
              <a:srgbClr val="00B8E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object 49">
              <a:extLst>
                <a:ext uri="{FF2B5EF4-FFF2-40B4-BE49-F238E27FC236}">
                  <a16:creationId xmlns:a16="http://schemas.microsoft.com/office/drawing/2014/main" id="{9BF8B0FA-4E9F-7F4D-BDBF-544520690B7F}"/>
                </a:ext>
              </a:extLst>
            </p:cNvPr>
            <p:cNvSpPr/>
            <p:nvPr/>
          </p:nvSpPr>
          <p:spPr>
            <a:xfrm>
              <a:off x="6549236" y="2168781"/>
              <a:ext cx="356870" cy="519430"/>
            </a:xfrm>
            <a:custGeom>
              <a:avLst/>
              <a:gdLst/>
              <a:ahLst/>
              <a:cxnLst/>
              <a:rect l="l" t="t" r="r" b="b"/>
              <a:pathLst>
                <a:path w="356870" h="519430">
                  <a:moveTo>
                    <a:pt x="348070" y="81940"/>
                  </a:moveTo>
                  <a:lnTo>
                    <a:pt x="255282" y="81940"/>
                  </a:lnTo>
                  <a:lnTo>
                    <a:pt x="286791" y="138671"/>
                  </a:lnTo>
                  <a:lnTo>
                    <a:pt x="271043" y="248983"/>
                  </a:lnTo>
                  <a:lnTo>
                    <a:pt x="223761" y="340372"/>
                  </a:lnTo>
                  <a:lnTo>
                    <a:pt x="100850" y="460146"/>
                  </a:lnTo>
                  <a:lnTo>
                    <a:pt x="71500" y="519074"/>
                  </a:lnTo>
                  <a:lnTo>
                    <a:pt x="160731" y="479056"/>
                  </a:lnTo>
                  <a:lnTo>
                    <a:pt x="298310" y="318528"/>
                  </a:lnTo>
                  <a:lnTo>
                    <a:pt x="356781" y="186296"/>
                  </a:lnTo>
                  <a:lnTo>
                    <a:pt x="348070" y="81940"/>
                  </a:lnTo>
                  <a:close/>
                </a:path>
                <a:path w="356870" h="519430">
                  <a:moveTo>
                    <a:pt x="255282" y="0"/>
                  </a:moveTo>
                  <a:lnTo>
                    <a:pt x="151269" y="56730"/>
                  </a:lnTo>
                  <a:lnTo>
                    <a:pt x="0" y="507428"/>
                  </a:lnTo>
                  <a:lnTo>
                    <a:pt x="49669" y="512089"/>
                  </a:lnTo>
                  <a:lnTo>
                    <a:pt x="185940" y="116611"/>
                  </a:lnTo>
                  <a:lnTo>
                    <a:pt x="255282" y="81940"/>
                  </a:lnTo>
                  <a:lnTo>
                    <a:pt x="348070" y="81940"/>
                  </a:lnTo>
                  <a:lnTo>
                    <a:pt x="343103" y="22428"/>
                  </a:lnTo>
                  <a:lnTo>
                    <a:pt x="255282" y="0"/>
                  </a:lnTo>
                  <a:close/>
                </a:path>
              </a:pathLst>
            </a:custGeom>
            <a:solidFill>
              <a:srgbClr val="00B8E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object 50">
              <a:extLst>
                <a:ext uri="{FF2B5EF4-FFF2-40B4-BE49-F238E27FC236}">
                  <a16:creationId xmlns:a16="http://schemas.microsoft.com/office/drawing/2014/main" id="{40AEFA53-78D8-E14D-8721-1E372C57E599}"/>
                </a:ext>
              </a:extLst>
            </p:cNvPr>
            <p:cNvSpPr/>
            <p:nvPr/>
          </p:nvSpPr>
          <p:spPr>
            <a:xfrm>
              <a:off x="6448383" y="2659937"/>
              <a:ext cx="150522" cy="23686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object 51">
              <a:extLst>
                <a:ext uri="{FF2B5EF4-FFF2-40B4-BE49-F238E27FC236}">
                  <a16:creationId xmlns:a16="http://schemas.microsoft.com/office/drawing/2014/main" id="{ADB9FD40-F62F-944E-83CA-239C6218102F}"/>
                </a:ext>
              </a:extLst>
            </p:cNvPr>
            <p:cNvSpPr/>
            <p:nvPr/>
          </p:nvSpPr>
          <p:spPr>
            <a:xfrm>
              <a:off x="6052957" y="2597765"/>
              <a:ext cx="231140" cy="471805"/>
            </a:xfrm>
            <a:custGeom>
              <a:avLst/>
              <a:gdLst/>
              <a:ahLst/>
              <a:cxnLst/>
              <a:rect l="l" t="t" r="r" b="b"/>
              <a:pathLst>
                <a:path w="231139" h="471805">
                  <a:moveTo>
                    <a:pt x="98590" y="0"/>
                  </a:moveTo>
                  <a:lnTo>
                    <a:pt x="0" y="43611"/>
                  </a:lnTo>
                  <a:lnTo>
                    <a:pt x="141338" y="471627"/>
                  </a:lnTo>
                  <a:lnTo>
                    <a:pt x="230568" y="429437"/>
                  </a:lnTo>
                  <a:lnTo>
                    <a:pt x="98590" y="0"/>
                  </a:lnTo>
                  <a:close/>
                </a:path>
              </a:pathLst>
            </a:custGeom>
            <a:solidFill>
              <a:srgbClr val="FFD93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object 52">
              <a:extLst>
                <a:ext uri="{FF2B5EF4-FFF2-40B4-BE49-F238E27FC236}">
                  <a16:creationId xmlns:a16="http://schemas.microsoft.com/office/drawing/2014/main" id="{F0C478E7-A7E0-6645-935D-98A3D2A5A10E}"/>
                </a:ext>
              </a:extLst>
            </p:cNvPr>
            <p:cNvSpPr/>
            <p:nvPr/>
          </p:nvSpPr>
          <p:spPr>
            <a:xfrm>
              <a:off x="6258998" y="2480195"/>
              <a:ext cx="108585" cy="387985"/>
            </a:xfrm>
            <a:custGeom>
              <a:avLst/>
              <a:gdLst/>
              <a:ahLst/>
              <a:cxnLst/>
              <a:rect l="l" t="t" r="r" b="b"/>
              <a:pathLst>
                <a:path w="108585" h="387985">
                  <a:moveTo>
                    <a:pt x="63030" y="0"/>
                  </a:moveTo>
                  <a:lnTo>
                    <a:pt x="0" y="0"/>
                  </a:lnTo>
                  <a:lnTo>
                    <a:pt x="13106" y="387718"/>
                  </a:lnTo>
                  <a:lnTo>
                    <a:pt x="108216" y="371894"/>
                  </a:lnTo>
                  <a:lnTo>
                    <a:pt x="63030" y="0"/>
                  </a:lnTo>
                  <a:close/>
                </a:path>
              </a:pathLst>
            </a:custGeom>
            <a:solidFill>
              <a:srgbClr val="A8E5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object 53">
              <a:extLst>
                <a:ext uri="{FF2B5EF4-FFF2-40B4-BE49-F238E27FC236}">
                  <a16:creationId xmlns:a16="http://schemas.microsoft.com/office/drawing/2014/main" id="{379F74D7-23A7-104D-B9E3-CE190B623537}"/>
                </a:ext>
              </a:extLst>
            </p:cNvPr>
            <p:cNvSpPr/>
            <p:nvPr/>
          </p:nvSpPr>
          <p:spPr>
            <a:xfrm>
              <a:off x="6089460" y="2840578"/>
              <a:ext cx="605155" cy="699770"/>
            </a:xfrm>
            <a:custGeom>
              <a:avLst/>
              <a:gdLst/>
              <a:ahLst/>
              <a:cxnLst/>
              <a:rect l="l" t="t" r="r" b="b"/>
              <a:pathLst>
                <a:path w="605154" h="699770">
                  <a:moveTo>
                    <a:pt x="605078" y="0"/>
                  </a:moveTo>
                  <a:lnTo>
                    <a:pt x="0" y="9461"/>
                  </a:lnTo>
                  <a:lnTo>
                    <a:pt x="88455" y="640956"/>
                  </a:lnTo>
                  <a:lnTo>
                    <a:pt x="350570" y="699211"/>
                  </a:lnTo>
                  <a:lnTo>
                    <a:pt x="538899" y="623989"/>
                  </a:lnTo>
                  <a:lnTo>
                    <a:pt x="605078" y="0"/>
                  </a:lnTo>
                  <a:close/>
                </a:path>
              </a:pathLst>
            </a:custGeom>
            <a:solidFill>
              <a:srgbClr val="FA4F2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object 54">
              <a:extLst>
                <a:ext uri="{FF2B5EF4-FFF2-40B4-BE49-F238E27FC236}">
                  <a16:creationId xmlns:a16="http://schemas.microsoft.com/office/drawing/2014/main" id="{8C27E47F-F8D3-264F-B561-18CAEE46BE98}"/>
                </a:ext>
              </a:extLst>
            </p:cNvPr>
            <p:cNvSpPr/>
            <p:nvPr/>
          </p:nvSpPr>
          <p:spPr>
            <a:xfrm>
              <a:off x="5987949" y="2436078"/>
              <a:ext cx="176780" cy="24642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object 55">
              <a:extLst>
                <a:ext uri="{FF2B5EF4-FFF2-40B4-BE49-F238E27FC236}">
                  <a16:creationId xmlns:a16="http://schemas.microsoft.com/office/drawing/2014/main" id="{2030240A-F374-3F48-824B-307844FE998C}"/>
                </a:ext>
              </a:extLst>
            </p:cNvPr>
            <p:cNvSpPr/>
            <p:nvPr/>
          </p:nvSpPr>
          <p:spPr>
            <a:xfrm>
              <a:off x="3017972" y="2248616"/>
              <a:ext cx="2378710" cy="1058545"/>
            </a:xfrm>
            <a:custGeom>
              <a:avLst/>
              <a:gdLst/>
              <a:ahLst/>
              <a:cxnLst/>
              <a:rect l="l" t="t" r="r" b="b"/>
              <a:pathLst>
                <a:path w="2378710" h="1058545">
                  <a:moveTo>
                    <a:pt x="2300795" y="0"/>
                  </a:moveTo>
                  <a:lnTo>
                    <a:pt x="1067879" y="9715"/>
                  </a:lnTo>
                  <a:lnTo>
                    <a:pt x="970788" y="97091"/>
                  </a:lnTo>
                  <a:lnTo>
                    <a:pt x="834885" y="631024"/>
                  </a:lnTo>
                  <a:lnTo>
                    <a:pt x="48539" y="669848"/>
                  </a:lnTo>
                  <a:lnTo>
                    <a:pt x="0" y="737819"/>
                  </a:lnTo>
                  <a:lnTo>
                    <a:pt x="19418" y="796061"/>
                  </a:lnTo>
                  <a:lnTo>
                    <a:pt x="543648" y="1058176"/>
                  </a:lnTo>
                  <a:lnTo>
                    <a:pt x="2067801" y="1019340"/>
                  </a:lnTo>
                  <a:lnTo>
                    <a:pt x="2378456" y="58254"/>
                  </a:lnTo>
                  <a:lnTo>
                    <a:pt x="2300795" y="0"/>
                  </a:lnTo>
                  <a:close/>
                </a:path>
              </a:pathLst>
            </a:custGeom>
            <a:solidFill>
              <a:srgbClr val="BDBAB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object 56">
              <a:extLst>
                <a:ext uri="{FF2B5EF4-FFF2-40B4-BE49-F238E27FC236}">
                  <a16:creationId xmlns:a16="http://schemas.microsoft.com/office/drawing/2014/main" id="{787A6D0C-AC44-6044-AEE6-EDF19B39D414}"/>
                </a:ext>
              </a:extLst>
            </p:cNvPr>
            <p:cNvSpPr/>
            <p:nvPr/>
          </p:nvSpPr>
          <p:spPr>
            <a:xfrm>
              <a:off x="3551910" y="2064175"/>
              <a:ext cx="408305" cy="553720"/>
            </a:xfrm>
            <a:custGeom>
              <a:avLst/>
              <a:gdLst/>
              <a:ahLst/>
              <a:cxnLst/>
              <a:rect l="l" t="t" r="r" b="b"/>
              <a:pathLst>
                <a:path w="408304" h="553719">
                  <a:moveTo>
                    <a:pt x="48539" y="0"/>
                  </a:moveTo>
                  <a:lnTo>
                    <a:pt x="0" y="165036"/>
                  </a:lnTo>
                  <a:lnTo>
                    <a:pt x="145618" y="330060"/>
                  </a:lnTo>
                  <a:lnTo>
                    <a:pt x="368896" y="553351"/>
                  </a:lnTo>
                  <a:lnTo>
                    <a:pt x="407733" y="378612"/>
                  </a:lnTo>
                  <a:lnTo>
                    <a:pt x="242697" y="271818"/>
                  </a:lnTo>
                  <a:lnTo>
                    <a:pt x="48539" y="0"/>
                  </a:lnTo>
                  <a:close/>
                </a:path>
              </a:pathLst>
            </a:custGeom>
            <a:solidFill>
              <a:srgbClr val="FF8AD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object 57">
              <a:extLst>
                <a:ext uri="{FF2B5EF4-FFF2-40B4-BE49-F238E27FC236}">
                  <a16:creationId xmlns:a16="http://schemas.microsoft.com/office/drawing/2014/main" id="{53E4844C-A2CC-8345-9717-EC0BDC7F56F5}"/>
                </a:ext>
              </a:extLst>
            </p:cNvPr>
            <p:cNvSpPr/>
            <p:nvPr/>
          </p:nvSpPr>
          <p:spPr>
            <a:xfrm>
              <a:off x="3386871" y="2957305"/>
              <a:ext cx="447040" cy="184785"/>
            </a:xfrm>
            <a:custGeom>
              <a:avLst/>
              <a:gdLst/>
              <a:ahLst/>
              <a:cxnLst/>
              <a:rect l="l" t="t" r="r" b="b"/>
              <a:pathLst>
                <a:path w="447039" h="184785">
                  <a:moveTo>
                    <a:pt x="446570" y="0"/>
                  </a:moveTo>
                  <a:lnTo>
                    <a:pt x="155333" y="19405"/>
                  </a:lnTo>
                  <a:lnTo>
                    <a:pt x="203873" y="67957"/>
                  </a:lnTo>
                  <a:lnTo>
                    <a:pt x="0" y="87376"/>
                  </a:lnTo>
                  <a:lnTo>
                    <a:pt x="184454" y="184454"/>
                  </a:lnTo>
                  <a:lnTo>
                    <a:pt x="368909" y="184454"/>
                  </a:lnTo>
                  <a:lnTo>
                    <a:pt x="446570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object 58">
              <a:extLst>
                <a:ext uri="{FF2B5EF4-FFF2-40B4-BE49-F238E27FC236}">
                  <a16:creationId xmlns:a16="http://schemas.microsoft.com/office/drawing/2014/main" id="{591234A6-EB75-8640-B631-297604A66118}"/>
                </a:ext>
              </a:extLst>
            </p:cNvPr>
            <p:cNvSpPr/>
            <p:nvPr/>
          </p:nvSpPr>
          <p:spPr>
            <a:xfrm>
              <a:off x="1561767" y="1258406"/>
              <a:ext cx="2247900" cy="1359535"/>
            </a:xfrm>
            <a:custGeom>
              <a:avLst/>
              <a:gdLst/>
              <a:ahLst/>
              <a:cxnLst/>
              <a:rect l="l" t="t" r="r" b="b"/>
              <a:pathLst>
                <a:path w="2247900" h="1359535">
                  <a:moveTo>
                    <a:pt x="271830" y="67957"/>
                  </a:moveTo>
                  <a:lnTo>
                    <a:pt x="9715" y="77673"/>
                  </a:lnTo>
                  <a:lnTo>
                    <a:pt x="0" y="1359128"/>
                  </a:lnTo>
                  <a:lnTo>
                    <a:pt x="291249" y="1354264"/>
                  </a:lnTo>
                  <a:lnTo>
                    <a:pt x="291249" y="941679"/>
                  </a:lnTo>
                  <a:lnTo>
                    <a:pt x="852484" y="941679"/>
                  </a:lnTo>
                  <a:lnTo>
                    <a:pt x="834897" y="660146"/>
                  </a:lnTo>
                  <a:lnTo>
                    <a:pt x="1256948" y="660146"/>
                  </a:lnTo>
                  <a:lnTo>
                    <a:pt x="1237624" y="650443"/>
                  </a:lnTo>
                  <a:lnTo>
                    <a:pt x="291249" y="650443"/>
                  </a:lnTo>
                  <a:lnTo>
                    <a:pt x="271830" y="67957"/>
                  </a:lnTo>
                  <a:close/>
                </a:path>
                <a:path w="2247900" h="1359535">
                  <a:moveTo>
                    <a:pt x="852484" y="941679"/>
                  </a:moveTo>
                  <a:lnTo>
                    <a:pt x="291249" y="941679"/>
                  </a:lnTo>
                  <a:lnTo>
                    <a:pt x="582485" y="951382"/>
                  </a:lnTo>
                  <a:lnTo>
                    <a:pt x="611606" y="1344561"/>
                  </a:lnTo>
                  <a:lnTo>
                    <a:pt x="1572704" y="1320292"/>
                  </a:lnTo>
                  <a:lnTo>
                    <a:pt x="1625123" y="1203794"/>
                  </a:lnTo>
                  <a:lnTo>
                    <a:pt x="1271752" y="1203794"/>
                  </a:lnTo>
                  <a:lnTo>
                    <a:pt x="1135837" y="1184389"/>
                  </a:lnTo>
                  <a:lnTo>
                    <a:pt x="996554" y="970800"/>
                  </a:lnTo>
                  <a:lnTo>
                    <a:pt x="854303" y="970800"/>
                  </a:lnTo>
                  <a:lnTo>
                    <a:pt x="852484" y="941679"/>
                  </a:lnTo>
                  <a:close/>
                </a:path>
                <a:path w="2247900" h="1359535">
                  <a:moveTo>
                    <a:pt x="2135282" y="912545"/>
                  </a:moveTo>
                  <a:lnTo>
                    <a:pt x="1844522" y="912545"/>
                  </a:lnTo>
                  <a:lnTo>
                    <a:pt x="1951316" y="1310576"/>
                  </a:lnTo>
                  <a:lnTo>
                    <a:pt x="2247404" y="1305725"/>
                  </a:lnTo>
                  <a:lnTo>
                    <a:pt x="2135282" y="912545"/>
                  </a:lnTo>
                  <a:close/>
                </a:path>
                <a:path w="2247900" h="1359535">
                  <a:moveTo>
                    <a:pt x="1256948" y="660146"/>
                  </a:moveTo>
                  <a:lnTo>
                    <a:pt x="834897" y="660146"/>
                  </a:lnTo>
                  <a:lnTo>
                    <a:pt x="980516" y="815467"/>
                  </a:lnTo>
                  <a:lnTo>
                    <a:pt x="1320292" y="1009637"/>
                  </a:lnTo>
                  <a:lnTo>
                    <a:pt x="1271752" y="1203794"/>
                  </a:lnTo>
                  <a:lnTo>
                    <a:pt x="1625123" y="1203794"/>
                  </a:lnTo>
                  <a:lnTo>
                    <a:pt x="1660067" y="1126134"/>
                  </a:lnTo>
                  <a:lnTo>
                    <a:pt x="1621243" y="922261"/>
                  </a:lnTo>
                  <a:lnTo>
                    <a:pt x="1844522" y="912545"/>
                  </a:lnTo>
                  <a:lnTo>
                    <a:pt x="2135282" y="912545"/>
                  </a:lnTo>
                  <a:lnTo>
                    <a:pt x="2082682" y="728091"/>
                  </a:lnTo>
                  <a:lnTo>
                    <a:pt x="1397952" y="728091"/>
                  </a:lnTo>
                  <a:lnTo>
                    <a:pt x="1268111" y="665751"/>
                  </a:lnTo>
                  <a:lnTo>
                    <a:pt x="1256948" y="660146"/>
                  </a:lnTo>
                  <a:close/>
                </a:path>
                <a:path w="2247900" h="1359535">
                  <a:moveTo>
                    <a:pt x="990219" y="961085"/>
                  </a:moveTo>
                  <a:lnTo>
                    <a:pt x="854303" y="970800"/>
                  </a:lnTo>
                  <a:lnTo>
                    <a:pt x="996554" y="970800"/>
                  </a:lnTo>
                  <a:lnTo>
                    <a:pt x="990219" y="961085"/>
                  </a:lnTo>
                  <a:close/>
                </a:path>
                <a:path w="2247900" h="1359535">
                  <a:moveTo>
                    <a:pt x="1952568" y="271818"/>
                  </a:moveTo>
                  <a:lnTo>
                    <a:pt x="1310589" y="271818"/>
                  </a:lnTo>
                  <a:lnTo>
                    <a:pt x="1349413" y="427164"/>
                  </a:lnTo>
                  <a:lnTo>
                    <a:pt x="1436789" y="427164"/>
                  </a:lnTo>
                  <a:lnTo>
                    <a:pt x="1397952" y="728091"/>
                  </a:lnTo>
                  <a:lnTo>
                    <a:pt x="2082682" y="728091"/>
                  </a:lnTo>
                  <a:lnTo>
                    <a:pt x="2077148" y="708685"/>
                  </a:lnTo>
                  <a:lnTo>
                    <a:pt x="1839671" y="708685"/>
                  </a:lnTo>
                  <a:lnTo>
                    <a:pt x="1606677" y="698969"/>
                  </a:lnTo>
                  <a:lnTo>
                    <a:pt x="1684337" y="330073"/>
                  </a:lnTo>
                  <a:lnTo>
                    <a:pt x="1771713" y="320357"/>
                  </a:lnTo>
                  <a:lnTo>
                    <a:pt x="1966410" y="320357"/>
                  </a:lnTo>
                  <a:lnTo>
                    <a:pt x="1952568" y="271818"/>
                  </a:lnTo>
                  <a:close/>
                </a:path>
                <a:path w="2247900" h="1359535">
                  <a:moveTo>
                    <a:pt x="1966410" y="320357"/>
                  </a:moveTo>
                  <a:lnTo>
                    <a:pt x="1771713" y="320357"/>
                  </a:lnTo>
                  <a:lnTo>
                    <a:pt x="1878495" y="640727"/>
                  </a:lnTo>
                  <a:lnTo>
                    <a:pt x="1839671" y="708685"/>
                  </a:lnTo>
                  <a:lnTo>
                    <a:pt x="2077148" y="708685"/>
                  </a:lnTo>
                  <a:lnTo>
                    <a:pt x="1966410" y="320357"/>
                  </a:lnTo>
                  <a:close/>
                </a:path>
                <a:path w="2247900" h="1359535">
                  <a:moveTo>
                    <a:pt x="825182" y="58242"/>
                  </a:moveTo>
                  <a:lnTo>
                    <a:pt x="582485" y="77673"/>
                  </a:lnTo>
                  <a:lnTo>
                    <a:pt x="601903" y="640727"/>
                  </a:lnTo>
                  <a:lnTo>
                    <a:pt x="291249" y="650443"/>
                  </a:lnTo>
                  <a:lnTo>
                    <a:pt x="1237624" y="650443"/>
                  </a:lnTo>
                  <a:lnTo>
                    <a:pt x="1196516" y="629802"/>
                  </a:lnTo>
                  <a:lnTo>
                    <a:pt x="1157684" y="606593"/>
                  </a:lnTo>
                  <a:lnTo>
                    <a:pt x="1126134" y="582472"/>
                  </a:lnTo>
                  <a:lnTo>
                    <a:pt x="1090486" y="540314"/>
                  </a:lnTo>
                  <a:lnTo>
                    <a:pt x="1059386" y="485406"/>
                  </a:lnTo>
                  <a:lnTo>
                    <a:pt x="1037387" y="437776"/>
                  </a:lnTo>
                  <a:lnTo>
                    <a:pt x="1029042" y="417449"/>
                  </a:lnTo>
                  <a:lnTo>
                    <a:pt x="1106716" y="281533"/>
                  </a:lnTo>
                  <a:lnTo>
                    <a:pt x="1310589" y="271818"/>
                  </a:lnTo>
                  <a:lnTo>
                    <a:pt x="1952568" y="271818"/>
                  </a:lnTo>
                  <a:lnTo>
                    <a:pt x="1922117" y="165036"/>
                  </a:lnTo>
                  <a:lnTo>
                    <a:pt x="815479" y="165036"/>
                  </a:lnTo>
                  <a:lnTo>
                    <a:pt x="825182" y="58242"/>
                  </a:lnTo>
                  <a:close/>
                </a:path>
                <a:path w="2247900" h="1359535">
                  <a:moveTo>
                    <a:pt x="1126134" y="0"/>
                  </a:moveTo>
                  <a:lnTo>
                    <a:pt x="815479" y="165036"/>
                  </a:lnTo>
                  <a:lnTo>
                    <a:pt x="1922117" y="165036"/>
                  </a:lnTo>
                  <a:lnTo>
                    <a:pt x="1916580" y="145618"/>
                  </a:lnTo>
                  <a:lnTo>
                    <a:pt x="1504746" y="145618"/>
                  </a:lnTo>
                  <a:lnTo>
                    <a:pt x="1436789" y="48552"/>
                  </a:lnTo>
                  <a:lnTo>
                    <a:pt x="1126134" y="0"/>
                  </a:lnTo>
                  <a:close/>
                </a:path>
                <a:path w="2247900" h="1359535">
                  <a:moveTo>
                    <a:pt x="1524152" y="19418"/>
                  </a:moveTo>
                  <a:lnTo>
                    <a:pt x="1504746" y="145618"/>
                  </a:lnTo>
                  <a:lnTo>
                    <a:pt x="1916580" y="145618"/>
                  </a:lnTo>
                  <a:lnTo>
                    <a:pt x="1883359" y="29121"/>
                  </a:lnTo>
                  <a:lnTo>
                    <a:pt x="1524152" y="19418"/>
                  </a:lnTo>
                  <a:close/>
                </a:path>
              </a:pathLst>
            </a:custGeom>
            <a:solidFill>
              <a:srgbClr val="FA4F78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object 59">
              <a:extLst>
                <a:ext uri="{FF2B5EF4-FFF2-40B4-BE49-F238E27FC236}">
                  <a16:creationId xmlns:a16="http://schemas.microsoft.com/office/drawing/2014/main" id="{7D220C95-89BC-6A4C-967D-692A97AF3304}"/>
                </a:ext>
              </a:extLst>
            </p:cNvPr>
            <p:cNvSpPr/>
            <p:nvPr/>
          </p:nvSpPr>
          <p:spPr>
            <a:xfrm>
              <a:off x="1853018" y="2461451"/>
              <a:ext cx="1114425" cy="365125"/>
            </a:xfrm>
            <a:custGeom>
              <a:avLst/>
              <a:gdLst/>
              <a:ahLst/>
              <a:cxnLst/>
              <a:rect l="l" t="t" r="r" b="b"/>
              <a:pathLst>
                <a:path w="1114425" h="365125">
                  <a:moveTo>
                    <a:pt x="159283" y="190792"/>
                  </a:moveTo>
                  <a:lnTo>
                    <a:pt x="633437" y="335673"/>
                  </a:lnTo>
                  <a:lnTo>
                    <a:pt x="1113980" y="364794"/>
                  </a:lnTo>
                  <a:lnTo>
                    <a:pt x="669848" y="299275"/>
                  </a:lnTo>
                  <a:lnTo>
                    <a:pt x="310794" y="192519"/>
                  </a:lnTo>
                  <a:lnTo>
                    <a:pt x="159283" y="190792"/>
                  </a:lnTo>
                  <a:close/>
                </a:path>
                <a:path w="1114425" h="365125">
                  <a:moveTo>
                    <a:pt x="0" y="0"/>
                  </a:moveTo>
                  <a:lnTo>
                    <a:pt x="0" y="40157"/>
                  </a:lnTo>
                  <a:lnTo>
                    <a:pt x="85521" y="146138"/>
                  </a:lnTo>
                  <a:lnTo>
                    <a:pt x="149758" y="144653"/>
                  </a:lnTo>
                  <a:lnTo>
                    <a:pt x="131051" y="1390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object 60">
              <a:extLst>
                <a:ext uri="{FF2B5EF4-FFF2-40B4-BE49-F238E27FC236}">
                  <a16:creationId xmlns:a16="http://schemas.microsoft.com/office/drawing/2014/main" id="{5B42A64D-578F-7745-8EAC-0C8AD83E6D5C}"/>
                </a:ext>
              </a:extLst>
            </p:cNvPr>
            <p:cNvSpPr/>
            <p:nvPr/>
          </p:nvSpPr>
          <p:spPr>
            <a:xfrm>
              <a:off x="1938541" y="2606100"/>
              <a:ext cx="225425" cy="48260"/>
            </a:xfrm>
            <a:custGeom>
              <a:avLst/>
              <a:gdLst/>
              <a:ahLst/>
              <a:cxnLst/>
              <a:rect l="l" t="t" r="r" b="b"/>
              <a:pathLst>
                <a:path w="225425" h="48260">
                  <a:moveTo>
                    <a:pt x="64236" y="0"/>
                  </a:moveTo>
                  <a:lnTo>
                    <a:pt x="0" y="1485"/>
                  </a:lnTo>
                  <a:lnTo>
                    <a:pt x="23685" y="30835"/>
                  </a:lnTo>
                  <a:lnTo>
                    <a:pt x="73761" y="46139"/>
                  </a:lnTo>
                  <a:lnTo>
                    <a:pt x="225272" y="47879"/>
                  </a:lnTo>
                  <a:lnTo>
                    <a:pt x="64236" y="0"/>
                  </a:lnTo>
                  <a:close/>
                </a:path>
              </a:pathLst>
            </a:custGeom>
            <a:solidFill>
              <a:srgbClr val="5C543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object 61">
              <a:extLst>
                <a:ext uri="{FF2B5EF4-FFF2-40B4-BE49-F238E27FC236}">
                  <a16:creationId xmlns:a16="http://schemas.microsoft.com/office/drawing/2014/main" id="{A5F881F4-C55A-8241-B460-2F5CD49386BF}"/>
                </a:ext>
              </a:extLst>
            </p:cNvPr>
            <p:cNvSpPr/>
            <p:nvPr/>
          </p:nvSpPr>
          <p:spPr>
            <a:xfrm>
              <a:off x="1627301" y="2221925"/>
              <a:ext cx="226060" cy="280035"/>
            </a:xfrm>
            <a:custGeom>
              <a:avLst/>
              <a:gdLst/>
              <a:ahLst/>
              <a:cxnLst/>
              <a:rect l="l" t="t" r="r" b="b"/>
              <a:pathLst>
                <a:path w="226060" h="280035">
                  <a:moveTo>
                    <a:pt x="0" y="0"/>
                  </a:moveTo>
                  <a:lnTo>
                    <a:pt x="225717" y="279692"/>
                  </a:lnTo>
                  <a:lnTo>
                    <a:pt x="225717" y="239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406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object 62">
              <a:extLst>
                <a:ext uri="{FF2B5EF4-FFF2-40B4-BE49-F238E27FC236}">
                  <a16:creationId xmlns:a16="http://schemas.microsoft.com/office/drawing/2014/main" id="{96D21EDC-A4A0-744C-B576-9A63E80EB95D}"/>
                </a:ext>
              </a:extLst>
            </p:cNvPr>
            <p:cNvSpPr/>
            <p:nvPr/>
          </p:nvSpPr>
          <p:spPr>
            <a:xfrm>
              <a:off x="2413648" y="2254688"/>
              <a:ext cx="70485" cy="342265"/>
            </a:xfrm>
            <a:custGeom>
              <a:avLst/>
              <a:gdLst/>
              <a:ahLst/>
              <a:cxnLst/>
              <a:rect l="l" t="t" r="r" b="b"/>
              <a:pathLst>
                <a:path w="70485" h="342264">
                  <a:moveTo>
                    <a:pt x="0" y="0"/>
                  </a:moveTo>
                  <a:lnTo>
                    <a:pt x="15760" y="341807"/>
                  </a:lnTo>
                  <a:lnTo>
                    <a:pt x="25298" y="341579"/>
                  </a:lnTo>
                  <a:lnTo>
                    <a:pt x="70383" y="3385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406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object 63">
              <a:extLst>
                <a:ext uri="{FF2B5EF4-FFF2-40B4-BE49-F238E27FC236}">
                  <a16:creationId xmlns:a16="http://schemas.microsoft.com/office/drawing/2014/main" id="{538ACC9E-51CB-6848-A85D-2B40C68FDAC6}"/>
                </a:ext>
              </a:extLst>
            </p:cNvPr>
            <p:cNvSpPr/>
            <p:nvPr/>
          </p:nvSpPr>
          <p:spPr>
            <a:xfrm>
              <a:off x="2998556" y="1512030"/>
              <a:ext cx="212356" cy="21479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bject 64">
              <a:extLst>
                <a:ext uri="{FF2B5EF4-FFF2-40B4-BE49-F238E27FC236}">
                  <a16:creationId xmlns:a16="http://schemas.microsoft.com/office/drawing/2014/main" id="{15C9DA8D-460F-0D48-A7BF-BCC80F10A94E}"/>
                </a:ext>
              </a:extLst>
            </p:cNvPr>
            <p:cNvSpPr/>
            <p:nvPr/>
          </p:nvSpPr>
          <p:spPr>
            <a:xfrm>
              <a:off x="2959722" y="1986502"/>
              <a:ext cx="223520" cy="194310"/>
            </a:xfrm>
            <a:custGeom>
              <a:avLst/>
              <a:gdLst/>
              <a:ahLst/>
              <a:cxnLst/>
              <a:rect l="l" t="t" r="r" b="b"/>
              <a:pathLst>
                <a:path w="223519" h="194310">
                  <a:moveTo>
                    <a:pt x="0" y="0"/>
                  </a:moveTo>
                  <a:lnTo>
                    <a:pt x="167462" y="122567"/>
                  </a:lnTo>
                  <a:lnTo>
                    <a:pt x="223291" y="194170"/>
                  </a:lnTo>
                  <a:lnTo>
                    <a:pt x="192951" y="898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406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object 65">
              <a:extLst>
                <a:ext uri="{FF2B5EF4-FFF2-40B4-BE49-F238E27FC236}">
                  <a16:creationId xmlns:a16="http://schemas.microsoft.com/office/drawing/2014/main" id="{6180623A-1E18-DE4C-91CC-F247CA47269B}"/>
                </a:ext>
              </a:extLst>
            </p:cNvPr>
            <p:cNvSpPr/>
            <p:nvPr/>
          </p:nvSpPr>
          <p:spPr>
            <a:xfrm>
              <a:off x="2833517" y="2268042"/>
              <a:ext cx="108000" cy="19415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object 66">
              <a:extLst>
                <a:ext uri="{FF2B5EF4-FFF2-40B4-BE49-F238E27FC236}">
                  <a16:creationId xmlns:a16="http://schemas.microsoft.com/office/drawing/2014/main" id="{AD0904AC-17A7-754C-9CAB-C40F9849995D}"/>
                </a:ext>
              </a:extLst>
            </p:cNvPr>
            <p:cNvSpPr/>
            <p:nvPr/>
          </p:nvSpPr>
          <p:spPr>
            <a:xfrm>
              <a:off x="2377241" y="1408879"/>
              <a:ext cx="34290" cy="504825"/>
            </a:xfrm>
            <a:custGeom>
              <a:avLst/>
              <a:gdLst/>
              <a:ahLst/>
              <a:cxnLst/>
              <a:rect l="l" t="t" r="r" b="b"/>
              <a:pathLst>
                <a:path w="34289" h="504825">
                  <a:moveTo>
                    <a:pt x="33985" y="0"/>
                  </a:moveTo>
                  <a:lnTo>
                    <a:pt x="0" y="14566"/>
                  </a:lnTo>
                  <a:lnTo>
                    <a:pt x="29133" y="504812"/>
                  </a:lnTo>
                  <a:lnTo>
                    <a:pt x="33985" y="0"/>
                  </a:lnTo>
                  <a:close/>
                </a:path>
              </a:pathLst>
            </a:custGeom>
            <a:solidFill>
              <a:srgbClr val="D1406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object 67">
              <a:extLst>
                <a:ext uri="{FF2B5EF4-FFF2-40B4-BE49-F238E27FC236}">
                  <a16:creationId xmlns:a16="http://schemas.microsoft.com/office/drawing/2014/main" id="{A35B0B28-ED33-E546-B749-AE4ED436F848}"/>
                </a:ext>
              </a:extLst>
            </p:cNvPr>
            <p:cNvSpPr/>
            <p:nvPr/>
          </p:nvSpPr>
          <p:spPr>
            <a:xfrm>
              <a:off x="3044677" y="2908769"/>
              <a:ext cx="201421" cy="10193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object 68">
              <a:extLst>
                <a:ext uri="{FF2B5EF4-FFF2-40B4-BE49-F238E27FC236}">
                  <a16:creationId xmlns:a16="http://schemas.microsoft.com/office/drawing/2014/main" id="{304D3938-DE4A-7844-A747-AB09E237B7D7}"/>
                </a:ext>
              </a:extLst>
            </p:cNvPr>
            <p:cNvSpPr/>
            <p:nvPr/>
          </p:nvSpPr>
          <p:spPr>
            <a:xfrm>
              <a:off x="1627301" y="2047182"/>
              <a:ext cx="1696720" cy="956944"/>
            </a:xfrm>
            <a:custGeom>
              <a:avLst/>
              <a:gdLst/>
              <a:ahLst/>
              <a:cxnLst/>
              <a:rect l="l" t="t" r="r" b="b"/>
              <a:pathLst>
                <a:path w="1696720" h="956944">
                  <a:moveTo>
                    <a:pt x="1445708" y="779068"/>
                  </a:moveTo>
                  <a:lnTo>
                    <a:pt x="1339697" y="779068"/>
                  </a:lnTo>
                  <a:lnTo>
                    <a:pt x="1396542" y="889496"/>
                  </a:lnTo>
                  <a:lnTo>
                    <a:pt x="1430407" y="943495"/>
                  </a:lnTo>
                  <a:lnTo>
                    <a:pt x="1454719" y="956537"/>
                  </a:lnTo>
                  <a:lnTo>
                    <a:pt x="1482902" y="944092"/>
                  </a:lnTo>
                  <a:lnTo>
                    <a:pt x="1495904" y="905911"/>
                  </a:lnTo>
                  <a:lnTo>
                    <a:pt x="1479559" y="847929"/>
                  </a:lnTo>
                  <a:lnTo>
                    <a:pt x="1454570" y="794950"/>
                  </a:lnTo>
                  <a:lnTo>
                    <a:pt x="1445708" y="779068"/>
                  </a:lnTo>
                  <a:close/>
                </a:path>
                <a:path w="1696720" h="956944">
                  <a:moveTo>
                    <a:pt x="1560426" y="771779"/>
                  </a:moveTo>
                  <a:lnTo>
                    <a:pt x="1441640" y="771779"/>
                  </a:lnTo>
                  <a:lnTo>
                    <a:pt x="1501251" y="851530"/>
                  </a:lnTo>
                  <a:lnTo>
                    <a:pt x="1536290" y="891008"/>
                  </a:lnTo>
                  <a:lnTo>
                    <a:pt x="1560408" y="901818"/>
                  </a:lnTo>
                  <a:lnTo>
                    <a:pt x="1587258" y="895565"/>
                  </a:lnTo>
                  <a:lnTo>
                    <a:pt x="1597726" y="863254"/>
                  </a:lnTo>
                  <a:lnTo>
                    <a:pt x="1578159" y="806372"/>
                  </a:lnTo>
                  <a:lnTo>
                    <a:pt x="1560426" y="771779"/>
                  </a:lnTo>
                  <a:close/>
                </a:path>
                <a:path w="1696720" h="956944">
                  <a:moveTo>
                    <a:pt x="1632765" y="728103"/>
                  </a:moveTo>
                  <a:lnTo>
                    <a:pt x="1536293" y="728103"/>
                  </a:lnTo>
                  <a:lnTo>
                    <a:pt x="1587483" y="799433"/>
                  </a:lnTo>
                  <a:lnTo>
                    <a:pt x="1618197" y="834585"/>
                  </a:lnTo>
                  <a:lnTo>
                    <a:pt x="1640722" y="843798"/>
                  </a:lnTo>
                  <a:lnTo>
                    <a:pt x="1667344" y="837311"/>
                  </a:lnTo>
                  <a:lnTo>
                    <a:pt x="1673262" y="803867"/>
                  </a:lnTo>
                  <a:lnTo>
                    <a:pt x="1643684" y="744483"/>
                  </a:lnTo>
                  <a:lnTo>
                    <a:pt x="1632765" y="728103"/>
                  </a:lnTo>
                  <a:close/>
                </a:path>
                <a:path w="1696720" h="956944">
                  <a:moveTo>
                    <a:pt x="0" y="0"/>
                  </a:moveTo>
                  <a:lnTo>
                    <a:pt x="0" y="174739"/>
                  </a:lnTo>
                  <a:lnTo>
                    <a:pt x="356768" y="553351"/>
                  </a:lnTo>
                  <a:lnTo>
                    <a:pt x="895565" y="713536"/>
                  </a:lnTo>
                  <a:lnTo>
                    <a:pt x="1119568" y="763709"/>
                  </a:lnTo>
                  <a:lnTo>
                    <a:pt x="1240499" y="787260"/>
                  </a:lnTo>
                  <a:lnTo>
                    <a:pt x="1299996" y="790332"/>
                  </a:lnTo>
                  <a:lnTo>
                    <a:pt x="1339697" y="779068"/>
                  </a:lnTo>
                  <a:lnTo>
                    <a:pt x="1445708" y="779068"/>
                  </a:lnTo>
                  <a:lnTo>
                    <a:pt x="1441640" y="771779"/>
                  </a:lnTo>
                  <a:lnTo>
                    <a:pt x="1560426" y="771779"/>
                  </a:lnTo>
                  <a:lnTo>
                    <a:pt x="1550400" y="752221"/>
                  </a:lnTo>
                  <a:lnTo>
                    <a:pt x="1536293" y="728103"/>
                  </a:lnTo>
                  <a:lnTo>
                    <a:pt x="1632765" y="728103"/>
                  </a:lnTo>
                  <a:lnTo>
                    <a:pt x="1605915" y="687828"/>
                  </a:lnTo>
                  <a:lnTo>
                    <a:pt x="1587258" y="662571"/>
                  </a:lnTo>
                  <a:lnTo>
                    <a:pt x="1245044" y="662571"/>
                  </a:lnTo>
                  <a:lnTo>
                    <a:pt x="742657" y="553351"/>
                  </a:lnTo>
                  <a:lnTo>
                    <a:pt x="444144" y="422300"/>
                  </a:lnTo>
                  <a:lnTo>
                    <a:pt x="87375" y="94653"/>
                  </a:lnTo>
                  <a:lnTo>
                    <a:pt x="0" y="0"/>
                  </a:lnTo>
                  <a:close/>
                </a:path>
                <a:path w="1696720" h="956944">
                  <a:moveTo>
                    <a:pt x="1427073" y="538797"/>
                  </a:moveTo>
                  <a:lnTo>
                    <a:pt x="1245044" y="662571"/>
                  </a:lnTo>
                  <a:lnTo>
                    <a:pt x="1587258" y="662571"/>
                  </a:lnTo>
                  <a:lnTo>
                    <a:pt x="1650394" y="677337"/>
                  </a:lnTo>
                  <a:lnTo>
                    <a:pt x="1682815" y="682259"/>
                  </a:lnTo>
                  <a:lnTo>
                    <a:pt x="1694759" y="677337"/>
                  </a:lnTo>
                  <a:lnTo>
                    <a:pt x="1696466" y="662571"/>
                  </a:lnTo>
                  <a:lnTo>
                    <a:pt x="1674852" y="627418"/>
                  </a:lnTo>
                  <a:lnTo>
                    <a:pt x="1627301" y="599771"/>
                  </a:lnTo>
                  <a:lnTo>
                    <a:pt x="1579751" y="581681"/>
                  </a:lnTo>
                  <a:lnTo>
                    <a:pt x="1558137" y="575195"/>
                  </a:lnTo>
                  <a:lnTo>
                    <a:pt x="1427073" y="538797"/>
                  </a:lnTo>
                  <a:close/>
                </a:path>
              </a:pathLst>
            </a:custGeom>
            <a:solidFill>
              <a:srgbClr val="FF8AD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8052414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EX-Central_Flier_Eng_Don't-miss-out-on-money_2021" id="{AD6400CF-B1C0-1140-9176-33D144889EA3}" vid="{C8AB4F9C-CF99-7C49-9F69-44543A22C8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60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MuseoSans-700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 Lombardi</cp:lastModifiedBy>
  <cp:revision>65</cp:revision>
  <cp:lastPrinted>2020-05-28T19:34:04Z</cp:lastPrinted>
  <dcterms:created xsi:type="dcterms:W3CDTF">2020-04-16T15:55:02Z</dcterms:created>
  <dcterms:modified xsi:type="dcterms:W3CDTF">2022-06-01T21:13:58Z</dcterms:modified>
</cp:coreProperties>
</file>