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3"/>
  </p:notesMasterIdLst>
  <p:sldIdLst>
    <p:sldId id="277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0" userDrawn="1">
          <p15:clr>
            <a:srgbClr val="A4A3A4"/>
          </p15:clr>
        </p15:guide>
        <p15:guide id="2" pos="504" userDrawn="1">
          <p15:clr>
            <a:srgbClr val="A4A3A4"/>
          </p15:clr>
        </p15:guide>
        <p15:guide id="3" pos="4320" userDrawn="1">
          <p15:clr>
            <a:srgbClr val="A4A3A4"/>
          </p15:clr>
        </p15:guide>
        <p15:guide id="4" orient="horz" pos="58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0A1D"/>
    <a:srgbClr val="2F2F52"/>
    <a:srgbClr val="036991"/>
    <a:srgbClr val="D0F5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61"/>
    <p:restoredTop sz="94744"/>
  </p:normalViewPr>
  <p:slideViewPr>
    <p:cSldViewPr snapToGrid="0" snapToObjects="1">
      <p:cViewPr varScale="1">
        <p:scale>
          <a:sx n="79" d="100"/>
          <a:sy n="79" d="100"/>
        </p:scale>
        <p:origin x="2824" y="200"/>
      </p:cViewPr>
      <p:guideLst>
        <p:guide orient="horz" pos="480"/>
        <p:guide pos="504"/>
        <p:guide pos="4320"/>
        <p:guide orient="horz" pos="58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8F704E-E96F-514E-BD8B-2B06E7A90B45}" type="datetimeFigureOut">
              <a:rPr lang="en-US" smtClean="0"/>
              <a:t>6/1/22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E15509-AC59-7743-AB52-DFC2F5B8A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434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353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32081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1" i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18246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1" i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44656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1" i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47988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07837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87400" y="4664158"/>
            <a:ext cx="6197600" cy="353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300" b="1" i="0">
                <a:solidFill>
                  <a:srgbClr val="333333"/>
                </a:solidFill>
                <a:latin typeface="MuseoSans-700"/>
                <a:cs typeface="MuseoSans-70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38018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</p:sldLayoutIdLst>
  <p:txStyles>
    <p:titleStyle>
      <a:lvl1pPr>
        <a:defRPr b="1" i="0"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latin typeface="Calibri" panose="020F0502020204030204" pitchFamily="34" charset="0"/>
                <a:cs typeface="Calibri" panose="020F0502020204030204" pitchFamily="34" charset="0"/>
              </a:rPr>
              <a:t>Healthcare in </a:t>
            </a:r>
            <a:r>
              <a:rPr spc="-30" dirty="0">
                <a:latin typeface="Calibri" panose="020F0502020204030204" pitchFamily="34" charset="0"/>
                <a:cs typeface="Calibri" panose="020F0502020204030204" pitchFamily="34" charset="0"/>
              </a:rPr>
              <a:t>Your</a:t>
            </a:r>
            <a:r>
              <a:rPr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pc="-10" dirty="0">
                <a:latin typeface="Calibri" panose="020F0502020204030204" pitchFamily="34" charset="0"/>
                <a:cs typeface="Calibri" panose="020F0502020204030204" pitchFamily="34" charset="0"/>
              </a:rPr>
              <a:t>PJs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AA3F567E-51AD-2540-B6CE-B7851DDB8CF5}"/>
              </a:ext>
            </a:extLst>
          </p:cNvPr>
          <p:cNvGrpSpPr/>
          <p:nvPr/>
        </p:nvGrpSpPr>
        <p:grpSpPr>
          <a:xfrm>
            <a:off x="555431" y="1750707"/>
            <a:ext cx="6703538" cy="1699368"/>
            <a:chOff x="555431" y="1750707"/>
            <a:chExt cx="6703538" cy="1699368"/>
          </a:xfrm>
        </p:grpSpPr>
        <p:sp>
          <p:nvSpPr>
            <p:cNvPr id="3" name="object 3"/>
            <p:cNvSpPr/>
            <p:nvPr/>
          </p:nvSpPr>
          <p:spPr>
            <a:xfrm>
              <a:off x="1317894" y="2022861"/>
              <a:ext cx="745490" cy="998219"/>
            </a:xfrm>
            <a:custGeom>
              <a:avLst/>
              <a:gdLst/>
              <a:ahLst/>
              <a:cxnLst/>
              <a:rect l="l" t="t" r="r" b="b"/>
              <a:pathLst>
                <a:path w="745489" h="998219">
                  <a:moveTo>
                    <a:pt x="524852" y="0"/>
                  </a:moveTo>
                  <a:lnTo>
                    <a:pt x="6489" y="110147"/>
                  </a:lnTo>
                  <a:lnTo>
                    <a:pt x="0" y="207340"/>
                  </a:lnTo>
                  <a:lnTo>
                    <a:pt x="181432" y="965466"/>
                  </a:lnTo>
                  <a:lnTo>
                    <a:pt x="239763" y="997864"/>
                  </a:lnTo>
                  <a:lnTo>
                    <a:pt x="706285" y="900671"/>
                  </a:lnTo>
                  <a:lnTo>
                    <a:pt x="745159" y="848829"/>
                  </a:lnTo>
                  <a:lnTo>
                    <a:pt x="570217" y="32397"/>
                  </a:lnTo>
                  <a:lnTo>
                    <a:pt x="524852" y="0"/>
                  </a:lnTo>
                  <a:close/>
                </a:path>
              </a:pathLst>
            </a:custGeom>
            <a:solidFill>
              <a:srgbClr val="F2F2F2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object 4"/>
            <p:cNvSpPr/>
            <p:nvPr/>
          </p:nvSpPr>
          <p:spPr>
            <a:xfrm>
              <a:off x="1382698" y="2145973"/>
              <a:ext cx="615950" cy="758190"/>
            </a:xfrm>
            <a:custGeom>
              <a:avLst/>
              <a:gdLst/>
              <a:ahLst/>
              <a:cxnLst/>
              <a:rect l="l" t="t" r="r" b="b"/>
              <a:pathLst>
                <a:path w="615950" h="758189">
                  <a:moveTo>
                    <a:pt x="466534" y="0"/>
                  </a:moveTo>
                  <a:lnTo>
                    <a:pt x="0" y="110147"/>
                  </a:lnTo>
                  <a:lnTo>
                    <a:pt x="142557" y="758113"/>
                  </a:lnTo>
                  <a:lnTo>
                    <a:pt x="615569" y="647966"/>
                  </a:lnTo>
                  <a:lnTo>
                    <a:pt x="466534" y="0"/>
                  </a:lnTo>
                  <a:close/>
                </a:path>
              </a:pathLst>
            </a:custGeom>
            <a:solidFill>
              <a:srgbClr val="6EE0BF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" name="object 5"/>
            <p:cNvSpPr/>
            <p:nvPr/>
          </p:nvSpPr>
          <p:spPr>
            <a:xfrm>
              <a:off x="1513732" y="2117896"/>
              <a:ext cx="176530" cy="55244"/>
            </a:xfrm>
            <a:custGeom>
              <a:avLst/>
              <a:gdLst/>
              <a:ahLst/>
              <a:cxnLst/>
              <a:rect l="l" t="t" r="r" b="b"/>
              <a:pathLst>
                <a:path w="176530" h="55244">
                  <a:moveTo>
                    <a:pt x="173583" y="0"/>
                  </a:moveTo>
                  <a:lnTo>
                    <a:pt x="0" y="35991"/>
                  </a:lnTo>
                  <a:lnTo>
                    <a:pt x="4216" y="54724"/>
                  </a:lnTo>
                  <a:lnTo>
                    <a:pt x="175958" y="14401"/>
                  </a:lnTo>
                  <a:lnTo>
                    <a:pt x="173583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object 6"/>
            <p:cNvSpPr/>
            <p:nvPr/>
          </p:nvSpPr>
          <p:spPr>
            <a:xfrm>
              <a:off x="2931331" y="1750707"/>
              <a:ext cx="1101725" cy="1477645"/>
            </a:xfrm>
            <a:custGeom>
              <a:avLst/>
              <a:gdLst/>
              <a:ahLst/>
              <a:cxnLst/>
              <a:rect l="l" t="t" r="r" b="b"/>
              <a:pathLst>
                <a:path w="1101725" h="1477645">
                  <a:moveTo>
                    <a:pt x="110159" y="0"/>
                  </a:moveTo>
                  <a:lnTo>
                    <a:pt x="58318" y="84239"/>
                  </a:lnTo>
                  <a:lnTo>
                    <a:pt x="0" y="1321854"/>
                  </a:lnTo>
                  <a:lnTo>
                    <a:pt x="25920" y="1406080"/>
                  </a:lnTo>
                  <a:lnTo>
                    <a:pt x="952512" y="1477352"/>
                  </a:lnTo>
                  <a:lnTo>
                    <a:pt x="1030274" y="1432001"/>
                  </a:lnTo>
                  <a:lnTo>
                    <a:pt x="1101547" y="90716"/>
                  </a:lnTo>
                  <a:lnTo>
                    <a:pt x="1049705" y="19443"/>
                  </a:lnTo>
                  <a:lnTo>
                    <a:pt x="110159" y="0"/>
                  </a:lnTo>
                  <a:close/>
                </a:path>
              </a:pathLst>
            </a:custGeom>
            <a:solidFill>
              <a:srgbClr val="F2F2F2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object 7"/>
            <p:cNvSpPr/>
            <p:nvPr/>
          </p:nvSpPr>
          <p:spPr>
            <a:xfrm>
              <a:off x="2989652" y="1906224"/>
              <a:ext cx="985519" cy="1179830"/>
            </a:xfrm>
            <a:custGeom>
              <a:avLst/>
              <a:gdLst/>
              <a:ahLst/>
              <a:cxnLst/>
              <a:rect l="l" t="t" r="r" b="b"/>
              <a:pathLst>
                <a:path w="985520" h="1179830">
                  <a:moveTo>
                    <a:pt x="38874" y="0"/>
                  </a:moveTo>
                  <a:lnTo>
                    <a:pt x="0" y="1133932"/>
                  </a:lnTo>
                  <a:lnTo>
                    <a:pt x="933068" y="1179296"/>
                  </a:lnTo>
                  <a:lnTo>
                    <a:pt x="984897" y="51841"/>
                  </a:lnTo>
                  <a:lnTo>
                    <a:pt x="38874" y="0"/>
                  </a:lnTo>
                  <a:close/>
                </a:path>
              </a:pathLst>
            </a:custGeom>
            <a:solidFill>
              <a:srgbClr val="6EE0BF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object 8"/>
            <p:cNvSpPr/>
            <p:nvPr/>
          </p:nvSpPr>
          <p:spPr>
            <a:xfrm>
              <a:off x="3482983" y="1830619"/>
              <a:ext cx="30480" cy="33020"/>
            </a:xfrm>
            <a:custGeom>
              <a:avLst/>
              <a:gdLst/>
              <a:ahLst/>
              <a:cxnLst/>
              <a:rect l="l" t="t" r="r" b="b"/>
              <a:pathLst>
                <a:path w="30479" h="33019">
                  <a:moveTo>
                    <a:pt x="28079" y="0"/>
                  </a:moveTo>
                  <a:lnTo>
                    <a:pt x="7315" y="1993"/>
                  </a:lnTo>
                  <a:lnTo>
                    <a:pt x="0" y="12966"/>
                  </a:lnTo>
                  <a:lnTo>
                    <a:pt x="10795" y="32397"/>
                  </a:lnTo>
                  <a:lnTo>
                    <a:pt x="30238" y="21602"/>
                  </a:lnTo>
                  <a:lnTo>
                    <a:pt x="28079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object 9"/>
            <p:cNvSpPr/>
            <p:nvPr/>
          </p:nvSpPr>
          <p:spPr>
            <a:xfrm>
              <a:off x="4577167" y="1925660"/>
              <a:ext cx="1924685" cy="1089025"/>
            </a:xfrm>
            <a:custGeom>
              <a:avLst/>
              <a:gdLst/>
              <a:ahLst/>
              <a:cxnLst/>
              <a:rect l="l" t="t" r="r" b="b"/>
              <a:pathLst>
                <a:path w="1924685" h="1089025">
                  <a:moveTo>
                    <a:pt x="233260" y="0"/>
                  </a:moveTo>
                  <a:lnTo>
                    <a:pt x="200863" y="64795"/>
                  </a:lnTo>
                  <a:lnTo>
                    <a:pt x="207352" y="913637"/>
                  </a:lnTo>
                  <a:lnTo>
                    <a:pt x="6477" y="971943"/>
                  </a:lnTo>
                  <a:lnTo>
                    <a:pt x="0" y="1049705"/>
                  </a:lnTo>
                  <a:lnTo>
                    <a:pt x="1924456" y="1088580"/>
                  </a:lnTo>
                  <a:lnTo>
                    <a:pt x="1917979" y="1010818"/>
                  </a:lnTo>
                  <a:lnTo>
                    <a:pt x="1691182" y="958989"/>
                  </a:lnTo>
                  <a:lnTo>
                    <a:pt x="1678228" y="71285"/>
                  </a:lnTo>
                  <a:lnTo>
                    <a:pt x="1587512" y="12966"/>
                  </a:lnTo>
                  <a:lnTo>
                    <a:pt x="233260" y="0"/>
                  </a:lnTo>
                  <a:close/>
                </a:path>
              </a:pathLst>
            </a:custGeom>
            <a:solidFill>
              <a:srgbClr val="F2F2F2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object 10"/>
            <p:cNvSpPr/>
            <p:nvPr/>
          </p:nvSpPr>
          <p:spPr>
            <a:xfrm>
              <a:off x="4868745" y="2055254"/>
              <a:ext cx="1303020" cy="771525"/>
            </a:xfrm>
            <a:custGeom>
              <a:avLst/>
              <a:gdLst/>
              <a:ahLst/>
              <a:cxnLst/>
              <a:rect l="l" t="t" r="r" b="b"/>
              <a:pathLst>
                <a:path w="1303020" h="771525">
                  <a:moveTo>
                    <a:pt x="0" y="0"/>
                  </a:moveTo>
                  <a:lnTo>
                    <a:pt x="25920" y="738682"/>
                  </a:lnTo>
                  <a:lnTo>
                    <a:pt x="1289456" y="771080"/>
                  </a:lnTo>
                  <a:lnTo>
                    <a:pt x="1302410" y="194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E0BF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object 11"/>
            <p:cNvSpPr/>
            <p:nvPr/>
          </p:nvSpPr>
          <p:spPr>
            <a:xfrm>
              <a:off x="4719717" y="2839288"/>
              <a:ext cx="1457960" cy="52069"/>
            </a:xfrm>
            <a:custGeom>
              <a:avLst/>
              <a:gdLst/>
              <a:ahLst/>
              <a:cxnLst/>
              <a:rect l="l" t="t" r="r" b="b"/>
              <a:pathLst>
                <a:path w="1457960" h="52069">
                  <a:moveTo>
                    <a:pt x="64795" y="0"/>
                  </a:moveTo>
                  <a:lnTo>
                    <a:pt x="0" y="19443"/>
                  </a:lnTo>
                  <a:lnTo>
                    <a:pt x="1457921" y="51841"/>
                  </a:lnTo>
                  <a:lnTo>
                    <a:pt x="64795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" name="object 12"/>
            <p:cNvSpPr/>
            <p:nvPr/>
          </p:nvSpPr>
          <p:spPr>
            <a:xfrm>
              <a:off x="5500766" y="1986304"/>
              <a:ext cx="30480" cy="33020"/>
            </a:xfrm>
            <a:custGeom>
              <a:avLst/>
              <a:gdLst/>
              <a:ahLst/>
              <a:cxnLst/>
              <a:rect l="l" t="t" r="r" b="b"/>
              <a:pathLst>
                <a:path w="30479" h="33019">
                  <a:moveTo>
                    <a:pt x="28079" y="0"/>
                  </a:moveTo>
                  <a:lnTo>
                    <a:pt x="7315" y="1993"/>
                  </a:lnTo>
                  <a:lnTo>
                    <a:pt x="0" y="12966"/>
                  </a:lnTo>
                  <a:lnTo>
                    <a:pt x="10795" y="32397"/>
                  </a:lnTo>
                  <a:lnTo>
                    <a:pt x="30238" y="21602"/>
                  </a:lnTo>
                  <a:lnTo>
                    <a:pt x="28079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object 13"/>
            <p:cNvSpPr/>
            <p:nvPr/>
          </p:nvSpPr>
          <p:spPr>
            <a:xfrm>
              <a:off x="1317896" y="2110695"/>
              <a:ext cx="605790" cy="175895"/>
            </a:xfrm>
            <a:custGeom>
              <a:avLst/>
              <a:gdLst/>
              <a:ahLst/>
              <a:cxnLst/>
              <a:rect l="l" t="t" r="r" b="b"/>
              <a:pathLst>
                <a:path w="605789" h="175894">
                  <a:moveTo>
                    <a:pt x="579653" y="0"/>
                  </a:moveTo>
                  <a:lnTo>
                    <a:pt x="3657" y="63360"/>
                  </a:lnTo>
                  <a:lnTo>
                    <a:pt x="0" y="119507"/>
                  </a:lnTo>
                  <a:lnTo>
                    <a:pt x="12293" y="175679"/>
                  </a:lnTo>
                  <a:lnTo>
                    <a:pt x="605574" y="89281"/>
                  </a:lnTo>
                  <a:lnTo>
                    <a:pt x="579653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object 14"/>
            <p:cNvSpPr/>
            <p:nvPr/>
          </p:nvSpPr>
          <p:spPr>
            <a:xfrm>
              <a:off x="2986190" y="1796781"/>
              <a:ext cx="1042669" cy="233679"/>
            </a:xfrm>
            <a:custGeom>
              <a:avLst/>
              <a:gdLst/>
              <a:ahLst/>
              <a:cxnLst/>
              <a:rect l="l" t="t" r="r" b="b"/>
              <a:pathLst>
                <a:path w="1042670" h="233680">
                  <a:moveTo>
                    <a:pt x="31673" y="0"/>
                  </a:moveTo>
                  <a:lnTo>
                    <a:pt x="3454" y="38163"/>
                  </a:lnTo>
                  <a:lnTo>
                    <a:pt x="0" y="118071"/>
                  </a:lnTo>
                  <a:lnTo>
                    <a:pt x="1036789" y="233273"/>
                  </a:lnTo>
                  <a:lnTo>
                    <a:pt x="1042555" y="120954"/>
                  </a:lnTo>
                  <a:lnTo>
                    <a:pt x="31673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" name="object 15"/>
            <p:cNvSpPr/>
            <p:nvPr/>
          </p:nvSpPr>
          <p:spPr>
            <a:xfrm>
              <a:off x="4774655" y="1958060"/>
              <a:ext cx="1483360" cy="181610"/>
            </a:xfrm>
            <a:custGeom>
              <a:avLst/>
              <a:gdLst/>
              <a:ahLst/>
              <a:cxnLst/>
              <a:rect l="l" t="t" r="r" b="b"/>
              <a:pathLst>
                <a:path w="1483360" h="181610">
                  <a:moveTo>
                    <a:pt x="14401" y="0"/>
                  </a:moveTo>
                  <a:lnTo>
                    <a:pt x="0" y="100799"/>
                  </a:lnTo>
                  <a:lnTo>
                    <a:pt x="1483194" y="181432"/>
                  </a:lnTo>
                  <a:lnTo>
                    <a:pt x="1480312" y="63360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" name="object 16"/>
            <p:cNvSpPr/>
            <p:nvPr/>
          </p:nvSpPr>
          <p:spPr>
            <a:xfrm>
              <a:off x="1661397" y="2064621"/>
              <a:ext cx="204471" cy="20736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" name="object 17"/>
            <p:cNvSpPr/>
            <p:nvPr/>
          </p:nvSpPr>
          <p:spPr>
            <a:xfrm>
              <a:off x="1330189" y="2286212"/>
              <a:ext cx="6985" cy="23495"/>
            </a:xfrm>
            <a:custGeom>
              <a:avLst/>
              <a:gdLst/>
              <a:ahLst/>
              <a:cxnLst/>
              <a:rect l="l" t="t" r="r" b="b"/>
              <a:pathLst>
                <a:path w="6984" h="23494">
                  <a:moveTo>
                    <a:pt x="1117" y="0"/>
                  </a:moveTo>
                  <a:lnTo>
                    <a:pt x="0" y="165"/>
                  </a:lnTo>
                  <a:lnTo>
                    <a:pt x="2882" y="23202"/>
                  </a:lnTo>
                  <a:lnTo>
                    <a:pt x="6477" y="22440"/>
                  </a:lnTo>
                  <a:lnTo>
                    <a:pt x="1117" y="0"/>
                  </a:lnTo>
                  <a:close/>
                </a:path>
              </a:pathLst>
            </a:custGeom>
            <a:solidFill>
              <a:srgbClr val="999999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" name="object 18"/>
            <p:cNvSpPr/>
            <p:nvPr/>
          </p:nvSpPr>
          <p:spPr>
            <a:xfrm>
              <a:off x="1331302" y="2278113"/>
              <a:ext cx="60960" cy="31115"/>
            </a:xfrm>
            <a:custGeom>
              <a:avLst/>
              <a:gdLst/>
              <a:ahLst/>
              <a:cxnLst/>
              <a:rect l="l" t="t" r="r" b="b"/>
              <a:pathLst>
                <a:path w="60959" h="31114">
                  <a:moveTo>
                    <a:pt x="56235" y="0"/>
                  </a:moveTo>
                  <a:lnTo>
                    <a:pt x="0" y="8102"/>
                  </a:lnTo>
                  <a:lnTo>
                    <a:pt x="5372" y="30543"/>
                  </a:lnTo>
                  <a:lnTo>
                    <a:pt x="60363" y="18783"/>
                  </a:lnTo>
                  <a:lnTo>
                    <a:pt x="56235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" name="object 19"/>
            <p:cNvSpPr/>
            <p:nvPr/>
          </p:nvSpPr>
          <p:spPr>
            <a:xfrm>
              <a:off x="1387543" y="2237420"/>
              <a:ext cx="282575" cy="59690"/>
            </a:xfrm>
            <a:custGeom>
              <a:avLst/>
              <a:gdLst/>
              <a:ahLst/>
              <a:cxnLst/>
              <a:rect l="l" t="t" r="r" b="b"/>
              <a:pathLst>
                <a:path w="282575" h="59689">
                  <a:moveTo>
                    <a:pt x="282486" y="0"/>
                  </a:moveTo>
                  <a:lnTo>
                    <a:pt x="0" y="40690"/>
                  </a:lnTo>
                  <a:lnTo>
                    <a:pt x="4127" y="59474"/>
                  </a:lnTo>
                  <a:lnTo>
                    <a:pt x="282486" y="0"/>
                  </a:lnTo>
                  <a:close/>
                </a:path>
              </a:pathLst>
            </a:custGeom>
            <a:solidFill>
              <a:srgbClr val="408773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0" name="object 20"/>
            <p:cNvSpPr/>
            <p:nvPr/>
          </p:nvSpPr>
          <p:spPr>
            <a:xfrm>
              <a:off x="3654348" y="1796781"/>
              <a:ext cx="239395" cy="256540"/>
            </a:xfrm>
            <a:custGeom>
              <a:avLst/>
              <a:gdLst/>
              <a:ahLst/>
              <a:cxnLst/>
              <a:rect l="l" t="t" r="r" b="b"/>
              <a:pathLst>
                <a:path w="239395" h="256539">
                  <a:moveTo>
                    <a:pt x="118071" y="0"/>
                  </a:moveTo>
                  <a:lnTo>
                    <a:pt x="17272" y="40322"/>
                  </a:lnTo>
                  <a:lnTo>
                    <a:pt x="0" y="120954"/>
                  </a:lnTo>
                  <a:lnTo>
                    <a:pt x="34556" y="224637"/>
                  </a:lnTo>
                  <a:lnTo>
                    <a:pt x="141109" y="256311"/>
                  </a:lnTo>
                  <a:lnTo>
                    <a:pt x="207352" y="192951"/>
                  </a:lnTo>
                  <a:lnTo>
                    <a:pt x="239039" y="120954"/>
                  </a:lnTo>
                  <a:lnTo>
                    <a:pt x="201587" y="40322"/>
                  </a:lnTo>
                  <a:lnTo>
                    <a:pt x="118071" y="0"/>
                  </a:lnTo>
                  <a:close/>
                </a:path>
              </a:pathLst>
            </a:custGeom>
            <a:solidFill>
              <a:srgbClr val="BDBAB3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1" name="object 21"/>
            <p:cNvSpPr/>
            <p:nvPr/>
          </p:nvSpPr>
          <p:spPr>
            <a:xfrm>
              <a:off x="5794178" y="1863020"/>
              <a:ext cx="320040" cy="363220"/>
            </a:xfrm>
            <a:custGeom>
              <a:avLst/>
              <a:gdLst/>
              <a:ahLst/>
              <a:cxnLst/>
              <a:rect l="l" t="t" r="r" b="b"/>
              <a:pathLst>
                <a:path w="320039" h="363219">
                  <a:moveTo>
                    <a:pt x="95034" y="0"/>
                  </a:moveTo>
                  <a:lnTo>
                    <a:pt x="0" y="112318"/>
                  </a:lnTo>
                  <a:lnTo>
                    <a:pt x="17272" y="311035"/>
                  </a:lnTo>
                  <a:lnTo>
                    <a:pt x="207352" y="362877"/>
                  </a:lnTo>
                  <a:lnTo>
                    <a:pt x="319671" y="259194"/>
                  </a:lnTo>
                  <a:lnTo>
                    <a:pt x="311035" y="69126"/>
                  </a:lnTo>
                  <a:lnTo>
                    <a:pt x="95034" y="0"/>
                  </a:lnTo>
                  <a:close/>
                </a:path>
              </a:pathLst>
            </a:custGeom>
            <a:solidFill>
              <a:srgbClr val="BDBAB3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2" name="object 22"/>
            <p:cNvSpPr/>
            <p:nvPr/>
          </p:nvSpPr>
          <p:spPr>
            <a:xfrm>
              <a:off x="3638501" y="1837100"/>
              <a:ext cx="156964" cy="21599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" name="object 23"/>
            <p:cNvSpPr/>
            <p:nvPr/>
          </p:nvSpPr>
          <p:spPr>
            <a:xfrm>
              <a:off x="2984750" y="1930388"/>
              <a:ext cx="635" cy="6350"/>
            </a:xfrm>
            <a:custGeom>
              <a:avLst/>
              <a:gdLst/>
              <a:ahLst/>
              <a:cxnLst/>
              <a:rect l="l" t="t" r="r" b="b"/>
              <a:pathLst>
                <a:path w="635" h="6350">
                  <a:moveTo>
                    <a:pt x="393" y="0"/>
                  </a:moveTo>
                  <a:lnTo>
                    <a:pt x="0" y="6070"/>
                  </a:lnTo>
                  <a:lnTo>
                    <a:pt x="393" y="0"/>
                  </a:lnTo>
                  <a:close/>
                </a:path>
              </a:pathLst>
            </a:custGeom>
            <a:solidFill>
              <a:srgbClr val="999999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" name="object 24"/>
            <p:cNvSpPr/>
            <p:nvPr/>
          </p:nvSpPr>
          <p:spPr>
            <a:xfrm>
              <a:off x="2984867" y="1914860"/>
              <a:ext cx="43815" cy="25400"/>
            </a:xfrm>
            <a:custGeom>
              <a:avLst/>
              <a:gdLst/>
              <a:ahLst/>
              <a:cxnLst/>
              <a:rect l="l" t="t" r="r" b="b"/>
              <a:pathLst>
                <a:path w="43814" h="25400">
                  <a:moveTo>
                    <a:pt x="1320" y="0"/>
                  </a:moveTo>
                  <a:lnTo>
                    <a:pt x="279" y="15532"/>
                  </a:lnTo>
                  <a:lnTo>
                    <a:pt x="0" y="21602"/>
                  </a:lnTo>
                  <a:lnTo>
                    <a:pt x="42506" y="24917"/>
                  </a:lnTo>
                  <a:lnTo>
                    <a:pt x="43205" y="4673"/>
                  </a:lnTo>
                  <a:lnTo>
                    <a:pt x="1320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" name="object 25"/>
            <p:cNvSpPr/>
            <p:nvPr/>
          </p:nvSpPr>
          <p:spPr>
            <a:xfrm>
              <a:off x="3027371" y="1919533"/>
              <a:ext cx="604520" cy="67945"/>
            </a:xfrm>
            <a:custGeom>
              <a:avLst/>
              <a:gdLst/>
              <a:ahLst/>
              <a:cxnLst/>
              <a:rect l="l" t="t" r="r" b="b"/>
              <a:pathLst>
                <a:path w="604520" h="67944">
                  <a:moveTo>
                    <a:pt x="698" y="0"/>
                  </a:moveTo>
                  <a:lnTo>
                    <a:pt x="0" y="20243"/>
                  </a:lnTo>
                  <a:lnTo>
                    <a:pt x="603935" y="67322"/>
                  </a:lnTo>
                  <a:lnTo>
                    <a:pt x="698" y="0"/>
                  </a:lnTo>
                  <a:close/>
                </a:path>
              </a:pathLst>
            </a:custGeom>
            <a:solidFill>
              <a:srgbClr val="408773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6" name="object 26"/>
            <p:cNvSpPr/>
            <p:nvPr/>
          </p:nvSpPr>
          <p:spPr>
            <a:xfrm>
              <a:off x="5792727" y="1975346"/>
              <a:ext cx="208800" cy="25054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" name="object 27"/>
            <p:cNvSpPr/>
            <p:nvPr/>
          </p:nvSpPr>
          <p:spPr>
            <a:xfrm>
              <a:off x="4774663" y="2058860"/>
              <a:ext cx="4445" cy="24765"/>
            </a:xfrm>
            <a:custGeom>
              <a:avLst/>
              <a:gdLst/>
              <a:ahLst/>
              <a:cxnLst/>
              <a:rect l="l" t="t" r="r" b="b"/>
              <a:pathLst>
                <a:path w="4445" h="24764">
                  <a:moveTo>
                    <a:pt x="0" y="0"/>
                  </a:moveTo>
                  <a:lnTo>
                    <a:pt x="2870" y="24485"/>
                  </a:lnTo>
                  <a:lnTo>
                    <a:pt x="4063" y="24523"/>
                  </a:lnTo>
                  <a:lnTo>
                    <a:pt x="3886" y="2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9999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" name="object 28"/>
            <p:cNvSpPr/>
            <p:nvPr/>
          </p:nvSpPr>
          <p:spPr>
            <a:xfrm>
              <a:off x="4778555" y="2072490"/>
              <a:ext cx="91440" cy="0"/>
            </a:xfrm>
            <a:custGeom>
              <a:avLst/>
              <a:gdLst/>
              <a:ahLst/>
              <a:cxnLst/>
              <a:rect l="l" t="t" r="r" b="b"/>
              <a:pathLst>
                <a:path w="91439">
                  <a:moveTo>
                    <a:pt x="0" y="0"/>
                  </a:moveTo>
                  <a:lnTo>
                    <a:pt x="91262" y="0"/>
                  </a:lnTo>
                </a:path>
              </a:pathLst>
            </a:custGeom>
            <a:ln w="26835">
              <a:solidFill>
                <a:srgbClr val="919191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" name="object 29"/>
            <p:cNvSpPr/>
            <p:nvPr/>
          </p:nvSpPr>
          <p:spPr>
            <a:xfrm>
              <a:off x="4869051" y="2063991"/>
              <a:ext cx="824865" cy="45085"/>
            </a:xfrm>
            <a:custGeom>
              <a:avLst/>
              <a:gdLst/>
              <a:ahLst/>
              <a:cxnLst/>
              <a:rect l="l" t="t" r="r" b="b"/>
              <a:pathLst>
                <a:path w="824864" h="45085">
                  <a:moveTo>
                    <a:pt x="0" y="0"/>
                  </a:moveTo>
                  <a:lnTo>
                    <a:pt x="774" y="21920"/>
                  </a:lnTo>
                  <a:lnTo>
                    <a:pt x="824636" y="448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08773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0" name="object 30"/>
            <p:cNvSpPr/>
            <p:nvPr/>
          </p:nvSpPr>
          <p:spPr>
            <a:xfrm>
              <a:off x="4774660" y="2058861"/>
              <a:ext cx="934719" cy="50800"/>
            </a:xfrm>
            <a:custGeom>
              <a:avLst/>
              <a:gdLst/>
              <a:ahLst/>
              <a:cxnLst/>
              <a:rect l="l" t="t" r="r" b="b"/>
              <a:pathLst>
                <a:path w="934720" h="50800">
                  <a:moveTo>
                    <a:pt x="0" y="0"/>
                  </a:moveTo>
                  <a:lnTo>
                    <a:pt x="919022" y="49961"/>
                  </a:lnTo>
                  <a:lnTo>
                    <a:pt x="934554" y="503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C4C4C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1" name="object 31"/>
            <p:cNvSpPr/>
            <p:nvPr/>
          </p:nvSpPr>
          <p:spPr>
            <a:xfrm>
              <a:off x="555431" y="2327977"/>
              <a:ext cx="304165" cy="107314"/>
            </a:xfrm>
            <a:custGeom>
              <a:avLst/>
              <a:gdLst/>
              <a:ahLst/>
              <a:cxnLst/>
              <a:rect l="l" t="t" r="r" b="b"/>
              <a:pathLst>
                <a:path w="304165" h="107314">
                  <a:moveTo>
                    <a:pt x="18542" y="0"/>
                  </a:moveTo>
                  <a:lnTo>
                    <a:pt x="0" y="58216"/>
                  </a:lnTo>
                  <a:lnTo>
                    <a:pt x="289699" y="106883"/>
                  </a:lnTo>
                  <a:lnTo>
                    <a:pt x="303949" y="74231"/>
                  </a:lnTo>
                  <a:lnTo>
                    <a:pt x="18542" y="0"/>
                  </a:lnTo>
                  <a:close/>
                </a:path>
              </a:pathLst>
            </a:custGeom>
            <a:solidFill>
              <a:srgbClr val="FFD930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2" name="object 32"/>
            <p:cNvSpPr/>
            <p:nvPr/>
          </p:nvSpPr>
          <p:spPr>
            <a:xfrm>
              <a:off x="602626" y="2795266"/>
              <a:ext cx="305435" cy="145415"/>
            </a:xfrm>
            <a:custGeom>
              <a:avLst/>
              <a:gdLst/>
              <a:ahLst/>
              <a:cxnLst/>
              <a:rect l="l" t="t" r="r" b="b"/>
              <a:pathLst>
                <a:path w="305434" h="145414">
                  <a:moveTo>
                    <a:pt x="300570" y="0"/>
                  </a:moveTo>
                  <a:lnTo>
                    <a:pt x="0" y="93078"/>
                  </a:lnTo>
                  <a:lnTo>
                    <a:pt x="29692" y="145415"/>
                  </a:lnTo>
                  <a:lnTo>
                    <a:pt x="305054" y="29908"/>
                  </a:lnTo>
                  <a:lnTo>
                    <a:pt x="300570" y="0"/>
                  </a:lnTo>
                  <a:close/>
                </a:path>
              </a:pathLst>
            </a:custGeom>
            <a:solidFill>
              <a:srgbClr val="FFD930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3" name="object 33"/>
            <p:cNvSpPr/>
            <p:nvPr/>
          </p:nvSpPr>
          <p:spPr>
            <a:xfrm>
              <a:off x="6852569" y="2169741"/>
              <a:ext cx="406400" cy="160020"/>
            </a:xfrm>
            <a:custGeom>
              <a:avLst/>
              <a:gdLst/>
              <a:ahLst/>
              <a:cxnLst/>
              <a:rect l="l" t="t" r="r" b="b"/>
              <a:pathLst>
                <a:path w="406400" h="160019">
                  <a:moveTo>
                    <a:pt x="384479" y="0"/>
                  </a:moveTo>
                  <a:lnTo>
                    <a:pt x="0" y="116636"/>
                  </a:lnTo>
                  <a:lnTo>
                    <a:pt x="17284" y="159842"/>
                  </a:lnTo>
                  <a:lnTo>
                    <a:pt x="406082" y="56159"/>
                  </a:lnTo>
                  <a:lnTo>
                    <a:pt x="384479" y="0"/>
                  </a:lnTo>
                  <a:close/>
                </a:path>
              </a:pathLst>
            </a:custGeom>
            <a:solidFill>
              <a:srgbClr val="FFD930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4" name="object 34"/>
            <p:cNvSpPr/>
            <p:nvPr/>
          </p:nvSpPr>
          <p:spPr>
            <a:xfrm>
              <a:off x="6865532" y="2610377"/>
              <a:ext cx="341630" cy="186055"/>
            </a:xfrm>
            <a:custGeom>
              <a:avLst/>
              <a:gdLst/>
              <a:ahLst/>
              <a:cxnLst/>
              <a:rect l="l" t="t" r="r" b="b"/>
              <a:pathLst>
                <a:path w="341629" h="186055">
                  <a:moveTo>
                    <a:pt x="8635" y="0"/>
                  </a:moveTo>
                  <a:lnTo>
                    <a:pt x="0" y="38874"/>
                  </a:lnTo>
                  <a:lnTo>
                    <a:pt x="328320" y="185762"/>
                  </a:lnTo>
                  <a:lnTo>
                    <a:pt x="341274" y="133921"/>
                  </a:lnTo>
                  <a:lnTo>
                    <a:pt x="8635" y="0"/>
                  </a:lnTo>
                  <a:close/>
                </a:path>
              </a:pathLst>
            </a:custGeom>
            <a:solidFill>
              <a:srgbClr val="FFD930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5" name="object 35"/>
            <p:cNvSpPr/>
            <p:nvPr/>
          </p:nvSpPr>
          <p:spPr>
            <a:xfrm>
              <a:off x="1333070" y="2326703"/>
              <a:ext cx="723265" cy="432434"/>
            </a:xfrm>
            <a:custGeom>
              <a:avLst/>
              <a:gdLst/>
              <a:ahLst/>
              <a:cxnLst/>
              <a:rect l="l" t="t" r="r" b="b"/>
              <a:pathLst>
                <a:path w="723264" h="432435">
                  <a:moveTo>
                    <a:pt x="17284" y="112318"/>
                  </a:moveTo>
                  <a:lnTo>
                    <a:pt x="0" y="239026"/>
                  </a:lnTo>
                  <a:lnTo>
                    <a:pt x="123837" y="400303"/>
                  </a:lnTo>
                  <a:lnTo>
                    <a:pt x="362877" y="431990"/>
                  </a:lnTo>
                  <a:lnTo>
                    <a:pt x="475208" y="400303"/>
                  </a:lnTo>
                  <a:lnTo>
                    <a:pt x="477891" y="397433"/>
                  </a:lnTo>
                  <a:lnTo>
                    <a:pt x="354241" y="397433"/>
                  </a:lnTo>
                  <a:lnTo>
                    <a:pt x="132486" y="365747"/>
                  </a:lnTo>
                  <a:lnTo>
                    <a:pt x="31686" y="213118"/>
                  </a:lnTo>
                  <a:lnTo>
                    <a:pt x="43205" y="158394"/>
                  </a:lnTo>
                  <a:lnTo>
                    <a:pt x="17284" y="112318"/>
                  </a:lnTo>
                  <a:close/>
                </a:path>
                <a:path w="723264" h="432435">
                  <a:moveTo>
                    <a:pt x="630720" y="0"/>
                  </a:moveTo>
                  <a:lnTo>
                    <a:pt x="633603" y="48958"/>
                  </a:lnTo>
                  <a:lnTo>
                    <a:pt x="679678" y="143992"/>
                  </a:lnTo>
                  <a:lnTo>
                    <a:pt x="449275" y="371513"/>
                  </a:lnTo>
                  <a:lnTo>
                    <a:pt x="354241" y="397433"/>
                  </a:lnTo>
                  <a:lnTo>
                    <a:pt x="477891" y="397433"/>
                  </a:lnTo>
                  <a:lnTo>
                    <a:pt x="722884" y="135356"/>
                  </a:lnTo>
                  <a:lnTo>
                    <a:pt x="630720" y="0"/>
                  </a:lnTo>
                  <a:close/>
                </a:path>
              </a:pathLst>
            </a:custGeom>
            <a:solidFill>
              <a:srgbClr val="404042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6" name="object 36"/>
            <p:cNvSpPr/>
            <p:nvPr/>
          </p:nvSpPr>
          <p:spPr>
            <a:xfrm>
              <a:off x="1718993" y="2320937"/>
              <a:ext cx="674370" cy="706120"/>
            </a:xfrm>
            <a:custGeom>
              <a:avLst/>
              <a:gdLst/>
              <a:ahLst/>
              <a:cxnLst/>
              <a:rect l="l" t="t" r="r" b="b"/>
              <a:pathLst>
                <a:path w="674369" h="706119">
                  <a:moveTo>
                    <a:pt x="71996" y="397433"/>
                  </a:moveTo>
                  <a:lnTo>
                    <a:pt x="0" y="429120"/>
                  </a:lnTo>
                  <a:lnTo>
                    <a:pt x="74879" y="555840"/>
                  </a:lnTo>
                  <a:lnTo>
                    <a:pt x="181571" y="642419"/>
                  </a:lnTo>
                  <a:lnTo>
                    <a:pt x="237235" y="686879"/>
                  </a:lnTo>
                  <a:lnTo>
                    <a:pt x="267843" y="705599"/>
                  </a:lnTo>
                  <a:lnTo>
                    <a:pt x="300734" y="701549"/>
                  </a:lnTo>
                  <a:lnTo>
                    <a:pt x="455028" y="679678"/>
                  </a:lnTo>
                  <a:lnTo>
                    <a:pt x="473168" y="659523"/>
                  </a:lnTo>
                  <a:lnTo>
                    <a:pt x="264960" y="659523"/>
                  </a:lnTo>
                  <a:lnTo>
                    <a:pt x="158394" y="587514"/>
                  </a:lnTo>
                  <a:lnTo>
                    <a:pt x="71996" y="397433"/>
                  </a:lnTo>
                  <a:close/>
                </a:path>
                <a:path w="674369" h="706119">
                  <a:moveTo>
                    <a:pt x="659511" y="0"/>
                  </a:moveTo>
                  <a:lnTo>
                    <a:pt x="624954" y="0"/>
                  </a:lnTo>
                  <a:lnTo>
                    <a:pt x="636473" y="175679"/>
                  </a:lnTo>
                  <a:lnTo>
                    <a:pt x="599033" y="449275"/>
                  </a:lnTo>
                  <a:lnTo>
                    <a:pt x="492480" y="587514"/>
                  </a:lnTo>
                  <a:lnTo>
                    <a:pt x="388797" y="659523"/>
                  </a:lnTo>
                  <a:lnTo>
                    <a:pt x="473168" y="659523"/>
                  </a:lnTo>
                  <a:lnTo>
                    <a:pt x="636473" y="478078"/>
                  </a:lnTo>
                  <a:lnTo>
                    <a:pt x="673912" y="175679"/>
                  </a:lnTo>
                  <a:lnTo>
                    <a:pt x="659511" y="0"/>
                  </a:lnTo>
                  <a:close/>
                </a:path>
              </a:pathLst>
            </a:custGeom>
            <a:solidFill>
              <a:srgbClr val="404042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7" name="object 37"/>
            <p:cNvSpPr/>
            <p:nvPr/>
          </p:nvSpPr>
          <p:spPr>
            <a:xfrm>
              <a:off x="2297863" y="2228780"/>
              <a:ext cx="134188" cy="14110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" name="object 38"/>
            <p:cNvSpPr/>
            <p:nvPr/>
          </p:nvSpPr>
          <p:spPr>
            <a:xfrm>
              <a:off x="2835859" y="2204285"/>
              <a:ext cx="1315720" cy="739140"/>
            </a:xfrm>
            <a:custGeom>
              <a:avLst/>
              <a:gdLst/>
              <a:ahLst/>
              <a:cxnLst/>
              <a:rect l="l" t="t" r="r" b="b"/>
              <a:pathLst>
                <a:path w="1315720" h="739139">
                  <a:moveTo>
                    <a:pt x="136067" y="0"/>
                  </a:moveTo>
                  <a:lnTo>
                    <a:pt x="0" y="220306"/>
                  </a:lnTo>
                  <a:lnTo>
                    <a:pt x="207352" y="563727"/>
                  </a:lnTo>
                  <a:lnTo>
                    <a:pt x="485978" y="732193"/>
                  </a:lnTo>
                  <a:lnTo>
                    <a:pt x="712762" y="738682"/>
                  </a:lnTo>
                  <a:lnTo>
                    <a:pt x="842352" y="673887"/>
                  </a:lnTo>
                  <a:lnTo>
                    <a:pt x="673887" y="673887"/>
                  </a:lnTo>
                  <a:lnTo>
                    <a:pt x="388785" y="622045"/>
                  </a:lnTo>
                  <a:lnTo>
                    <a:pt x="220306" y="505409"/>
                  </a:lnTo>
                  <a:lnTo>
                    <a:pt x="51841" y="233260"/>
                  </a:lnTo>
                  <a:lnTo>
                    <a:pt x="149034" y="116636"/>
                  </a:lnTo>
                  <a:lnTo>
                    <a:pt x="136067" y="0"/>
                  </a:lnTo>
                  <a:close/>
                </a:path>
                <a:path w="1315720" h="739139">
                  <a:moveTo>
                    <a:pt x="1179296" y="71272"/>
                  </a:moveTo>
                  <a:lnTo>
                    <a:pt x="1179296" y="149034"/>
                  </a:lnTo>
                  <a:lnTo>
                    <a:pt x="1250581" y="252704"/>
                  </a:lnTo>
                  <a:lnTo>
                    <a:pt x="1192263" y="408216"/>
                  </a:lnTo>
                  <a:lnTo>
                    <a:pt x="673887" y="673887"/>
                  </a:lnTo>
                  <a:lnTo>
                    <a:pt x="842352" y="673887"/>
                  </a:lnTo>
                  <a:lnTo>
                    <a:pt x="1257058" y="466534"/>
                  </a:lnTo>
                  <a:lnTo>
                    <a:pt x="1315364" y="181432"/>
                  </a:lnTo>
                  <a:lnTo>
                    <a:pt x="1179296" y="71272"/>
                  </a:lnTo>
                  <a:close/>
                </a:path>
              </a:pathLst>
            </a:custGeom>
            <a:solidFill>
              <a:srgbClr val="404042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9" name="object 39"/>
            <p:cNvSpPr/>
            <p:nvPr/>
          </p:nvSpPr>
          <p:spPr>
            <a:xfrm>
              <a:off x="3321838" y="2930005"/>
              <a:ext cx="952500" cy="440690"/>
            </a:xfrm>
            <a:custGeom>
              <a:avLst/>
              <a:gdLst/>
              <a:ahLst/>
              <a:cxnLst/>
              <a:rect l="l" t="t" r="r" b="b"/>
              <a:pathLst>
                <a:path w="952500" h="440689">
                  <a:moveTo>
                    <a:pt x="174942" y="0"/>
                  </a:moveTo>
                  <a:lnTo>
                    <a:pt x="0" y="6476"/>
                  </a:lnTo>
                  <a:lnTo>
                    <a:pt x="6477" y="246227"/>
                  </a:lnTo>
                  <a:lnTo>
                    <a:pt x="110147" y="434136"/>
                  </a:lnTo>
                  <a:lnTo>
                    <a:pt x="440613" y="440613"/>
                  </a:lnTo>
                  <a:lnTo>
                    <a:pt x="497631" y="362864"/>
                  </a:lnTo>
                  <a:lnTo>
                    <a:pt x="168465" y="362864"/>
                  </a:lnTo>
                  <a:lnTo>
                    <a:pt x="84226" y="285102"/>
                  </a:lnTo>
                  <a:lnTo>
                    <a:pt x="174942" y="0"/>
                  </a:lnTo>
                  <a:close/>
                </a:path>
                <a:path w="952500" h="440689">
                  <a:moveTo>
                    <a:pt x="641477" y="58318"/>
                  </a:moveTo>
                  <a:lnTo>
                    <a:pt x="395262" y="336943"/>
                  </a:lnTo>
                  <a:lnTo>
                    <a:pt x="168465" y="362864"/>
                  </a:lnTo>
                  <a:lnTo>
                    <a:pt x="497631" y="362864"/>
                  </a:lnTo>
                  <a:lnTo>
                    <a:pt x="654443" y="149034"/>
                  </a:lnTo>
                  <a:lnTo>
                    <a:pt x="868273" y="142557"/>
                  </a:lnTo>
                  <a:lnTo>
                    <a:pt x="936058" y="142557"/>
                  </a:lnTo>
                  <a:lnTo>
                    <a:pt x="933069" y="103670"/>
                  </a:lnTo>
                  <a:lnTo>
                    <a:pt x="641477" y="58318"/>
                  </a:lnTo>
                  <a:close/>
                </a:path>
                <a:path w="952500" h="440689">
                  <a:moveTo>
                    <a:pt x="936058" y="142557"/>
                  </a:moveTo>
                  <a:lnTo>
                    <a:pt x="868273" y="142557"/>
                  </a:lnTo>
                  <a:lnTo>
                    <a:pt x="874750" y="362864"/>
                  </a:lnTo>
                  <a:lnTo>
                    <a:pt x="952500" y="356387"/>
                  </a:lnTo>
                  <a:lnTo>
                    <a:pt x="936058" y="142557"/>
                  </a:lnTo>
                  <a:close/>
                </a:path>
              </a:pathLst>
            </a:custGeom>
            <a:solidFill>
              <a:srgbClr val="404042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0" name="object 40"/>
            <p:cNvSpPr/>
            <p:nvPr/>
          </p:nvSpPr>
          <p:spPr>
            <a:xfrm>
              <a:off x="4118828" y="3247511"/>
              <a:ext cx="233273" cy="202564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1" name="object 41"/>
            <p:cNvSpPr/>
            <p:nvPr/>
          </p:nvSpPr>
          <p:spPr>
            <a:xfrm>
              <a:off x="4643682" y="2152450"/>
              <a:ext cx="1788795" cy="687070"/>
            </a:xfrm>
            <a:custGeom>
              <a:avLst/>
              <a:gdLst/>
              <a:ahLst/>
              <a:cxnLst/>
              <a:rect l="l" t="t" r="r" b="b"/>
              <a:pathLst>
                <a:path w="1788795" h="687069">
                  <a:moveTo>
                    <a:pt x="71272" y="0"/>
                  </a:moveTo>
                  <a:lnTo>
                    <a:pt x="0" y="323977"/>
                  </a:lnTo>
                  <a:lnTo>
                    <a:pt x="550773" y="602602"/>
                  </a:lnTo>
                  <a:lnTo>
                    <a:pt x="797001" y="673874"/>
                  </a:lnTo>
                  <a:lnTo>
                    <a:pt x="991387" y="686841"/>
                  </a:lnTo>
                  <a:lnTo>
                    <a:pt x="1360728" y="622046"/>
                  </a:lnTo>
                  <a:lnTo>
                    <a:pt x="1382123" y="609079"/>
                  </a:lnTo>
                  <a:lnTo>
                    <a:pt x="965479" y="609079"/>
                  </a:lnTo>
                  <a:lnTo>
                    <a:pt x="809955" y="602602"/>
                  </a:lnTo>
                  <a:lnTo>
                    <a:pt x="596125" y="550773"/>
                  </a:lnTo>
                  <a:lnTo>
                    <a:pt x="84239" y="265658"/>
                  </a:lnTo>
                  <a:lnTo>
                    <a:pt x="123113" y="103670"/>
                  </a:lnTo>
                  <a:lnTo>
                    <a:pt x="71272" y="0"/>
                  </a:lnTo>
                  <a:close/>
                </a:path>
                <a:path w="1788795" h="687069">
                  <a:moveTo>
                    <a:pt x="1626400" y="123113"/>
                  </a:moveTo>
                  <a:lnTo>
                    <a:pt x="1619910" y="207352"/>
                  </a:lnTo>
                  <a:lnTo>
                    <a:pt x="1671751" y="362851"/>
                  </a:lnTo>
                  <a:lnTo>
                    <a:pt x="1302410" y="557250"/>
                  </a:lnTo>
                  <a:lnTo>
                    <a:pt x="965479" y="609079"/>
                  </a:lnTo>
                  <a:lnTo>
                    <a:pt x="1382123" y="609079"/>
                  </a:lnTo>
                  <a:lnTo>
                    <a:pt x="1788388" y="362851"/>
                  </a:lnTo>
                  <a:lnTo>
                    <a:pt x="1626400" y="123113"/>
                  </a:lnTo>
                  <a:close/>
                </a:path>
              </a:pathLst>
            </a:custGeom>
            <a:solidFill>
              <a:srgbClr val="404042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2" name="object 42"/>
            <p:cNvSpPr/>
            <p:nvPr/>
          </p:nvSpPr>
          <p:spPr>
            <a:xfrm>
              <a:off x="5440679" y="2826330"/>
              <a:ext cx="1367790" cy="592455"/>
            </a:xfrm>
            <a:custGeom>
              <a:avLst/>
              <a:gdLst/>
              <a:ahLst/>
              <a:cxnLst/>
              <a:rect l="l" t="t" r="r" b="b"/>
              <a:pathLst>
                <a:path w="1367790" h="592454">
                  <a:moveTo>
                    <a:pt x="0" y="0"/>
                  </a:moveTo>
                  <a:lnTo>
                    <a:pt x="77012" y="171411"/>
                  </a:lnTo>
                  <a:lnTo>
                    <a:pt x="100063" y="427723"/>
                  </a:lnTo>
                  <a:lnTo>
                    <a:pt x="264210" y="548678"/>
                  </a:lnTo>
                  <a:lnTo>
                    <a:pt x="474459" y="591883"/>
                  </a:lnTo>
                  <a:lnTo>
                    <a:pt x="618321" y="522770"/>
                  </a:lnTo>
                  <a:lnTo>
                    <a:pt x="385178" y="522770"/>
                  </a:lnTo>
                  <a:lnTo>
                    <a:pt x="186461" y="413321"/>
                  </a:lnTo>
                  <a:lnTo>
                    <a:pt x="149009" y="280847"/>
                  </a:lnTo>
                  <a:lnTo>
                    <a:pt x="194386" y="12966"/>
                  </a:lnTo>
                  <a:lnTo>
                    <a:pt x="0" y="0"/>
                  </a:lnTo>
                  <a:close/>
                </a:path>
                <a:path w="1367790" h="592454">
                  <a:moveTo>
                    <a:pt x="1096530" y="133959"/>
                  </a:moveTo>
                  <a:lnTo>
                    <a:pt x="845972" y="249161"/>
                  </a:lnTo>
                  <a:lnTo>
                    <a:pt x="629970" y="473798"/>
                  </a:lnTo>
                  <a:lnTo>
                    <a:pt x="385178" y="522770"/>
                  </a:lnTo>
                  <a:lnTo>
                    <a:pt x="618321" y="522770"/>
                  </a:lnTo>
                  <a:lnTo>
                    <a:pt x="768210" y="450761"/>
                  </a:lnTo>
                  <a:lnTo>
                    <a:pt x="958291" y="275082"/>
                  </a:lnTo>
                  <a:lnTo>
                    <a:pt x="1038923" y="205968"/>
                  </a:lnTo>
                  <a:lnTo>
                    <a:pt x="1366955" y="205968"/>
                  </a:lnTo>
                  <a:lnTo>
                    <a:pt x="1367243" y="203085"/>
                  </a:lnTo>
                  <a:lnTo>
                    <a:pt x="1096530" y="133959"/>
                  </a:lnTo>
                  <a:close/>
                </a:path>
                <a:path w="1367790" h="592454">
                  <a:moveTo>
                    <a:pt x="1366955" y="205968"/>
                  </a:moveTo>
                  <a:lnTo>
                    <a:pt x="1038923" y="205968"/>
                  </a:lnTo>
                  <a:lnTo>
                    <a:pt x="1361490" y="260680"/>
                  </a:lnTo>
                  <a:lnTo>
                    <a:pt x="1366955" y="205968"/>
                  </a:lnTo>
                  <a:close/>
                </a:path>
              </a:pathLst>
            </a:custGeom>
            <a:solidFill>
              <a:srgbClr val="404042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3" name="object 43"/>
            <p:cNvSpPr/>
            <p:nvPr/>
          </p:nvSpPr>
          <p:spPr>
            <a:xfrm>
              <a:off x="6727290" y="3009254"/>
              <a:ext cx="201599" cy="181444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4" name="object 44"/>
            <p:cNvSpPr/>
            <p:nvPr/>
          </p:nvSpPr>
          <p:spPr>
            <a:xfrm>
              <a:off x="1426669" y="2688148"/>
              <a:ext cx="303839" cy="86387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5" name="object 45"/>
            <p:cNvSpPr/>
            <p:nvPr/>
          </p:nvSpPr>
          <p:spPr>
            <a:xfrm>
              <a:off x="2950185" y="2617572"/>
              <a:ext cx="2540" cy="37465"/>
            </a:xfrm>
            <a:custGeom>
              <a:avLst/>
              <a:gdLst/>
              <a:ahLst/>
              <a:cxnLst/>
              <a:rect l="l" t="t" r="r" b="b"/>
              <a:pathLst>
                <a:path w="2539" h="37464">
                  <a:moveTo>
                    <a:pt x="1435" y="0"/>
                  </a:moveTo>
                  <a:lnTo>
                    <a:pt x="0" y="36004"/>
                  </a:lnTo>
                  <a:lnTo>
                    <a:pt x="825" y="37338"/>
                  </a:lnTo>
                  <a:lnTo>
                    <a:pt x="2501" y="1765"/>
                  </a:lnTo>
                  <a:lnTo>
                    <a:pt x="1435" y="0"/>
                  </a:lnTo>
                  <a:close/>
                </a:path>
              </a:pathLst>
            </a:custGeom>
            <a:solidFill>
              <a:srgbClr val="999999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6" name="object 46"/>
            <p:cNvSpPr/>
            <p:nvPr/>
          </p:nvSpPr>
          <p:spPr>
            <a:xfrm>
              <a:off x="2951012" y="2619328"/>
              <a:ext cx="50800" cy="114935"/>
            </a:xfrm>
            <a:custGeom>
              <a:avLst/>
              <a:gdLst/>
              <a:ahLst/>
              <a:cxnLst/>
              <a:rect l="l" t="t" r="r" b="b"/>
              <a:pathLst>
                <a:path w="50800" h="114935">
                  <a:moveTo>
                    <a:pt x="1676" y="0"/>
                  </a:moveTo>
                  <a:lnTo>
                    <a:pt x="0" y="35585"/>
                  </a:lnTo>
                  <a:lnTo>
                    <a:pt x="49123" y="114871"/>
                  </a:lnTo>
                  <a:lnTo>
                    <a:pt x="50330" y="79908"/>
                  </a:lnTo>
                  <a:lnTo>
                    <a:pt x="1676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7" name="object 47"/>
            <p:cNvSpPr/>
            <p:nvPr/>
          </p:nvSpPr>
          <p:spPr>
            <a:xfrm>
              <a:off x="3000143" y="2699232"/>
              <a:ext cx="321945" cy="264160"/>
            </a:xfrm>
            <a:custGeom>
              <a:avLst/>
              <a:gdLst/>
              <a:ahLst/>
              <a:cxnLst/>
              <a:rect l="l" t="t" r="r" b="b"/>
              <a:pathLst>
                <a:path w="321945" h="264160">
                  <a:moveTo>
                    <a:pt x="1193" y="0"/>
                  </a:moveTo>
                  <a:lnTo>
                    <a:pt x="0" y="34975"/>
                  </a:lnTo>
                  <a:lnTo>
                    <a:pt x="32118" y="86817"/>
                  </a:lnTo>
                  <a:lnTo>
                    <a:pt x="321563" y="263944"/>
                  </a:lnTo>
                  <a:lnTo>
                    <a:pt x="321690" y="237248"/>
                  </a:lnTo>
                  <a:lnTo>
                    <a:pt x="43065" y="68783"/>
                  </a:lnTo>
                  <a:lnTo>
                    <a:pt x="1193" y="0"/>
                  </a:lnTo>
                  <a:close/>
                </a:path>
              </a:pathLst>
            </a:custGeom>
            <a:solidFill>
              <a:srgbClr val="408773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8" name="object 48"/>
            <p:cNvSpPr/>
            <p:nvPr/>
          </p:nvSpPr>
          <p:spPr>
            <a:xfrm>
              <a:off x="4781854" y="2547017"/>
              <a:ext cx="635" cy="19050"/>
            </a:xfrm>
            <a:custGeom>
              <a:avLst/>
              <a:gdLst/>
              <a:ahLst/>
              <a:cxnLst/>
              <a:rect l="l" t="t" r="r" b="b"/>
              <a:pathLst>
                <a:path w="635" h="19050">
                  <a:moveTo>
                    <a:pt x="0" y="0"/>
                  </a:moveTo>
                  <a:lnTo>
                    <a:pt x="0" y="18719"/>
                  </a:lnTo>
                  <a:lnTo>
                    <a:pt x="571" y="18999"/>
                  </a:lnTo>
                  <a:lnTo>
                    <a:pt x="419" y="2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9999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9" name="object 49"/>
            <p:cNvSpPr/>
            <p:nvPr/>
          </p:nvSpPr>
          <p:spPr>
            <a:xfrm>
              <a:off x="4782280" y="2547230"/>
              <a:ext cx="671195" cy="306705"/>
            </a:xfrm>
            <a:custGeom>
              <a:avLst/>
              <a:gdLst/>
              <a:ahLst/>
              <a:cxnLst/>
              <a:rect l="l" t="t" r="r" b="b"/>
              <a:pathLst>
                <a:path w="671195" h="306705">
                  <a:moveTo>
                    <a:pt x="518248" y="257111"/>
                  </a:moveTo>
                  <a:lnTo>
                    <a:pt x="670610" y="306501"/>
                  </a:lnTo>
                  <a:lnTo>
                    <a:pt x="658406" y="279095"/>
                  </a:lnTo>
                  <a:lnTo>
                    <a:pt x="588683" y="258914"/>
                  </a:lnTo>
                  <a:lnTo>
                    <a:pt x="518248" y="257111"/>
                  </a:lnTo>
                  <a:close/>
                </a:path>
                <a:path w="671195" h="306705">
                  <a:moveTo>
                    <a:pt x="0" y="0"/>
                  </a:moveTo>
                  <a:lnTo>
                    <a:pt x="152" y="18783"/>
                  </a:lnTo>
                  <a:lnTo>
                    <a:pt x="106235" y="71462"/>
                  </a:lnTo>
                  <a:lnTo>
                    <a:pt x="105600" y="532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0" name="object 50"/>
            <p:cNvSpPr/>
            <p:nvPr/>
          </p:nvSpPr>
          <p:spPr>
            <a:xfrm>
              <a:off x="4887878" y="2600474"/>
              <a:ext cx="483234" cy="205740"/>
            </a:xfrm>
            <a:custGeom>
              <a:avLst/>
              <a:gdLst/>
              <a:ahLst/>
              <a:cxnLst/>
              <a:rect l="l" t="t" r="r" b="b"/>
              <a:pathLst>
                <a:path w="483235" h="205739">
                  <a:moveTo>
                    <a:pt x="0" y="0"/>
                  </a:moveTo>
                  <a:lnTo>
                    <a:pt x="635" y="18211"/>
                  </a:lnTo>
                  <a:lnTo>
                    <a:pt x="302945" y="168300"/>
                  </a:lnTo>
                  <a:lnTo>
                    <a:pt x="412648" y="203860"/>
                  </a:lnTo>
                  <a:lnTo>
                    <a:pt x="483082" y="205676"/>
                  </a:lnTo>
                  <a:lnTo>
                    <a:pt x="306578" y="1545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08773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3" name="object 73"/>
          <p:cNvSpPr txBox="1"/>
          <p:nvPr/>
        </p:nvSpPr>
        <p:spPr>
          <a:xfrm>
            <a:off x="789565" y="5133188"/>
            <a:ext cx="5735320" cy="21159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ct val="125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0" i="0" u="none" strike="noStrike" kern="1200" cap="none" spc="-3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Learn </a:t>
            </a:r>
            <a:r>
              <a:rPr kumimoji="0" sz="1600" b="0" i="0" u="none" strike="noStrike" kern="1200" cap="none" spc="-2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how </a:t>
            </a:r>
            <a:r>
              <a:rPr kumimoji="0" sz="1600" b="0" i="0" u="none" strike="noStrike" kern="1200" cap="none" spc="-3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telemedicine </a:t>
            </a:r>
            <a:r>
              <a:rPr kumimoji="0" sz="1600" b="0" i="0" u="none" strike="noStrike" kern="1200" cap="none" spc="-2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can </a:t>
            </a:r>
            <a:r>
              <a:rPr kumimoji="0" sz="1600" b="0" i="0" u="none" strike="noStrike" kern="1200" cap="none" spc="-3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help </a:t>
            </a:r>
            <a:r>
              <a:rPr kumimoji="0" sz="1600" b="0" i="0" u="none" strike="noStrike" kern="1200" cap="none" spc="-2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you </a:t>
            </a:r>
            <a:r>
              <a:rPr kumimoji="0" sz="1600" b="0" i="0" u="none" strike="noStrike" kern="1200" cap="none" spc="-3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talk </a:t>
            </a:r>
            <a:r>
              <a:rPr kumimoji="0" sz="1600" b="0" i="0" u="none" strike="noStrike" kern="1200" cap="none" spc="-2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to </a:t>
            </a:r>
            <a:r>
              <a:rPr kumimoji="0" sz="16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 </a:t>
            </a:r>
            <a:r>
              <a:rPr kumimoji="0" sz="1600" b="0" i="0" u="none" strike="noStrike" kern="1200" cap="none" spc="-3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doctor </a:t>
            </a:r>
            <a:r>
              <a:rPr kumimoji="0" sz="1600" b="0" i="0" u="none" strike="noStrike" kern="1200" cap="none" spc="-3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over webcam </a:t>
            </a:r>
            <a:r>
              <a:rPr kumimoji="0" sz="1600" b="0" i="0" u="none" strike="noStrike" kern="1200" cap="none" spc="-4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or  </a:t>
            </a:r>
            <a:r>
              <a:rPr kumimoji="0" sz="1600" b="0" i="0" u="none" strike="noStrike" kern="1200" cap="none" spc="-3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telephone</a:t>
            </a:r>
            <a:r>
              <a:rPr kumimoji="0" sz="1600" b="0" i="0" u="none" strike="noStrike" kern="1200" cap="none" spc="-7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sz="1600" b="0" i="0" u="none" strike="noStrike" kern="1200" cap="none" spc="-3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about</a:t>
            </a:r>
            <a:r>
              <a:rPr kumimoji="0" sz="1600" b="0" i="0" u="none" strike="noStrike" kern="1200" cap="none" spc="-7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sz="1600" b="0" i="0" u="none" strike="noStrike" kern="1200" cap="none" spc="-3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your</a:t>
            </a:r>
            <a:r>
              <a:rPr kumimoji="0" sz="1600" b="0" i="0" u="none" strike="noStrike" kern="1200" cap="none" spc="-7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sz="1600" b="0" i="0" u="none" strike="noStrike" kern="1200" cap="none" spc="-3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basic</a:t>
            </a:r>
            <a:r>
              <a:rPr kumimoji="0" sz="1600" b="0" i="0" u="none" strike="noStrike" kern="1200" cap="none" spc="-7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sz="1600" b="0" i="0" u="none" strike="noStrike" kern="1200" cap="none" spc="-3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medical</a:t>
            </a:r>
            <a:r>
              <a:rPr kumimoji="0" sz="1600" b="0" i="0" u="none" strike="noStrike" kern="1200" cap="none" spc="-6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sz="1600" b="0" i="0" u="none" strike="noStrike" kern="1200" cap="none" spc="-3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needs.</a:t>
            </a:r>
            <a:r>
              <a:rPr kumimoji="0" sz="1600" b="0" i="0" u="none" strike="noStrike" kern="1200" cap="none" spc="-7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sz="1600" b="0" i="0" u="none" strike="noStrike" kern="1200" cap="none" spc="-3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It’s</a:t>
            </a:r>
            <a:r>
              <a:rPr kumimoji="0" sz="1600" b="0" i="0" u="none" strike="noStrike" kern="1200" cap="none" spc="-6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sz="1600" b="0" i="0" u="none" strike="noStrike" kern="1200" cap="none" spc="-3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easy,</a:t>
            </a:r>
            <a:r>
              <a:rPr kumimoji="0" sz="1600" b="0" i="0" u="none" strike="noStrike" kern="1200" cap="none" spc="-7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sz="1600" b="0" i="0" u="none" strike="noStrike" kern="1200" cap="none" spc="-3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and</a:t>
            </a:r>
            <a:r>
              <a:rPr kumimoji="0" sz="1600" b="0" i="0" u="none" strike="noStrike" kern="1200" cap="none" spc="-7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sz="1600" b="0" i="0" u="none" strike="noStrike" kern="1200" cap="none" spc="-3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ALEX</a:t>
            </a:r>
            <a:r>
              <a:rPr kumimoji="0" sz="1600" b="0" i="0" u="none" strike="noStrike" kern="1200" cap="none" spc="-6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sz="1600" b="0" i="0" u="none" strike="noStrike" kern="1200" cap="none" spc="-3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Tips</a:t>
            </a:r>
            <a:r>
              <a:rPr kumimoji="0" sz="1600" b="0" i="0" u="none" strike="noStrike" kern="1200" cap="none" spc="-6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sz="1600" b="0" i="0" u="none" strike="noStrike" kern="1200" cap="none" spc="-3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will</a:t>
            </a:r>
            <a:r>
              <a:rPr kumimoji="0" sz="1600" b="0" i="0" u="none" strike="noStrike" kern="1200" cap="none" spc="-7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sz="1600" b="0" i="0" u="none" strike="noStrike" kern="1200" cap="none" spc="-3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walk  </a:t>
            </a:r>
            <a:r>
              <a:rPr kumimoji="0" sz="1600" b="0" i="0" u="none" strike="noStrike" kern="1200" cap="none" spc="-2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you </a:t>
            </a:r>
            <a:r>
              <a:rPr kumimoji="0" sz="1600" b="0" i="0" u="none" strike="noStrike" kern="1200" cap="none" spc="-3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through</a:t>
            </a:r>
            <a:r>
              <a:rPr kumimoji="0" sz="1600" b="0" i="0" u="none" strike="noStrike" kern="1200" cap="none" spc="-12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sz="1600" b="0" i="0" u="none" strike="noStrike" kern="1200" cap="none" spc="-3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it.</a:t>
            </a: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2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Get started</a:t>
            </a:r>
            <a:r>
              <a:rPr kumimoji="0" sz="1800" b="0" i="0" u="none" strike="noStrike" kern="1200" cap="none" spc="-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at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sampleURL.com.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795196" y="4258645"/>
            <a:ext cx="6042025" cy="397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5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Meet </a:t>
            </a:r>
            <a:r>
              <a:rPr kumimoji="0" sz="2500" b="0" i="0" u="none" strike="noStrike" kern="1200" cap="none" spc="-1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Telemedicine, </a:t>
            </a:r>
            <a:r>
              <a:rPr kumimoji="0" sz="25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the Modern House</a:t>
            </a:r>
            <a:r>
              <a:rPr kumimoji="0" sz="2500" b="0" i="0" u="none" strike="noStrike" kern="1200" cap="none" spc="-8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sz="2500" b="0" i="0" u="none" strike="noStrike" kern="1200" cap="none" spc="-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Call</a:t>
            </a:r>
            <a:endParaRPr kumimoji="0" sz="2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75" name="Picture 74">
            <a:extLst>
              <a:ext uri="{FF2B5EF4-FFF2-40B4-BE49-F238E27FC236}">
                <a16:creationId xmlns:a16="http://schemas.microsoft.com/office/drawing/2014/main" id="{B0B4AD73-9C07-0849-A835-34A690FB89D2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27434" r="32058"/>
          <a:stretch/>
        </p:blipFill>
        <p:spPr>
          <a:xfrm>
            <a:off x="152400" y="8020310"/>
            <a:ext cx="5128315" cy="1885690"/>
          </a:xfrm>
          <a:prstGeom prst="rect">
            <a:avLst/>
          </a:prstGeom>
        </p:spPr>
      </p:pic>
      <p:pic>
        <p:nvPicPr>
          <p:cNvPr id="76" name="Picture 75">
            <a:extLst>
              <a:ext uri="{FF2B5EF4-FFF2-40B4-BE49-F238E27FC236}">
                <a16:creationId xmlns:a16="http://schemas.microsoft.com/office/drawing/2014/main" id="{9601BE60-78B6-354F-B85B-38075B73CFB4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r="1961" b="72559"/>
          <a:stretch/>
        </p:blipFill>
        <p:spPr>
          <a:xfrm>
            <a:off x="152400" y="7239000"/>
            <a:ext cx="7467600" cy="713073"/>
          </a:xfrm>
          <a:prstGeom prst="rect">
            <a:avLst/>
          </a:prstGeom>
        </p:spPr>
      </p:pic>
      <p:sp>
        <p:nvSpPr>
          <p:cNvPr id="77" name="Rectangle 76">
            <a:extLst>
              <a:ext uri="{FF2B5EF4-FFF2-40B4-BE49-F238E27FC236}">
                <a16:creationId xmlns:a16="http://schemas.microsoft.com/office/drawing/2014/main" id="{03770978-A948-774B-B9F5-7EF08BA689F9}"/>
              </a:ext>
            </a:extLst>
          </p:cNvPr>
          <p:cNvSpPr/>
          <p:nvPr/>
        </p:nvSpPr>
        <p:spPr>
          <a:xfrm>
            <a:off x="5715000" y="8839200"/>
            <a:ext cx="1267835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8" name="object 63">
            <a:extLst>
              <a:ext uri="{FF2B5EF4-FFF2-40B4-BE49-F238E27FC236}">
                <a16:creationId xmlns:a16="http://schemas.microsoft.com/office/drawing/2014/main" id="{A0DABC1B-D93B-3749-BB2A-51C84B418C7E}"/>
              </a:ext>
            </a:extLst>
          </p:cNvPr>
          <p:cNvSpPr txBox="1"/>
          <p:nvPr/>
        </p:nvSpPr>
        <p:spPr>
          <a:xfrm>
            <a:off x="5604293" y="8961899"/>
            <a:ext cx="1482307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YOUR LOGO HERE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801710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EX-Central_Flier_Eng_Don't-miss-out-on-money_2021" id="{AD6400CF-B1C0-1140-9176-33D144889EA3}" vid="{C8AB4F9C-CF99-7C49-9F69-44543A22C85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</TotalTime>
  <Words>53</Words>
  <Application>Microsoft Macintosh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MuseoSans-700</vt:lpstr>
      <vt:lpstr>3_Office Theme</vt:lpstr>
      <vt:lpstr>Healthcare in Your PJs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Rachel Lombardi</cp:lastModifiedBy>
  <cp:revision>59</cp:revision>
  <cp:lastPrinted>2020-05-28T19:34:04Z</cp:lastPrinted>
  <dcterms:created xsi:type="dcterms:W3CDTF">2020-04-16T15:55:02Z</dcterms:created>
  <dcterms:modified xsi:type="dcterms:W3CDTF">2022-06-01T21:13:04Z</dcterms:modified>
</cp:coreProperties>
</file>