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458"/>
    <a:srgbClr val="00B8E0"/>
    <a:srgbClr val="0981B0"/>
    <a:srgbClr val="72E0C1"/>
    <a:srgbClr val="FB5077"/>
    <a:srgbClr val="3CDF00"/>
    <a:srgbClr val="E10F1B"/>
    <a:srgbClr val="8E0C70"/>
    <a:srgbClr val="FFD831"/>
    <a:srgbClr val="008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06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23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5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2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6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2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0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776AA-B60D-8F45-B951-7C3DD0A189E9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63FCE-C976-9B47-86EA-7D0ADDA97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514D8432-78B3-00DC-17B9-363BEE05A0F1}"/>
              </a:ext>
            </a:extLst>
          </p:cNvPr>
          <p:cNvSpPr/>
          <p:nvPr/>
        </p:nvSpPr>
        <p:spPr>
          <a:xfrm flipH="1">
            <a:off x="0" y="1"/>
            <a:ext cx="7772400" cy="4383156"/>
          </a:xfrm>
          <a:custGeom>
            <a:avLst/>
            <a:gdLst>
              <a:gd name="connsiteX0" fmla="*/ 7753384 w 7753384"/>
              <a:gd name="connsiteY0" fmla="*/ 0 h 4383156"/>
              <a:gd name="connsiteX1" fmla="*/ 0 w 7753384"/>
              <a:gd name="connsiteY1" fmla="*/ 0 h 4383156"/>
              <a:gd name="connsiteX2" fmla="*/ 0 w 7753384"/>
              <a:gd name="connsiteY2" fmla="*/ 4123553 h 4383156"/>
              <a:gd name="connsiteX3" fmla="*/ 186811 w 7753384"/>
              <a:gd name="connsiteY3" fmla="*/ 4158724 h 4383156"/>
              <a:gd name="connsiteX4" fmla="*/ 2850155 w 7753384"/>
              <a:gd name="connsiteY4" fmla="*/ 4383156 h 4383156"/>
              <a:gd name="connsiteX5" fmla="*/ 7730118 w 7753384"/>
              <a:gd name="connsiteY5" fmla="*/ 3557028 h 4383156"/>
              <a:gd name="connsiteX6" fmla="*/ 7753384 w 7753384"/>
              <a:gd name="connsiteY6" fmla="*/ 3547100 h 438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3384" h="4383156">
                <a:moveTo>
                  <a:pt x="7753384" y="0"/>
                </a:moveTo>
                <a:lnTo>
                  <a:pt x="0" y="0"/>
                </a:lnTo>
                <a:lnTo>
                  <a:pt x="0" y="4123553"/>
                </a:lnTo>
                <a:lnTo>
                  <a:pt x="186811" y="4158724"/>
                </a:lnTo>
                <a:cubicBezTo>
                  <a:pt x="1017284" y="4303917"/>
                  <a:pt x="1914340" y="4383156"/>
                  <a:pt x="2850155" y="4383156"/>
                </a:cubicBezTo>
                <a:cubicBezTo>
                  <a:pt x="4699851" y="4383156"/>
                  <a:pt x="6398122" y="4073584"/>
                  <a:pt x="7730118" y="3557028"/>
                </a:cubicBezTo>
                <a:lnTo>
                  <a:pt x="7753384" y="3547100"/>
                </a:lnTo>
                <a:close/>
              </a:path>
            </a:pathLst>
          </a:custGeom>
          <a:solidFill>
            <a:srgbClr val="008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F93049-2B2C-61DF-729B-C3C5AC141B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599" r="24430"/>
          <a:stretch/>
        </p:blipFill>
        <p:spPr>
          <a:xfrm>
            <a:off x="3203353" y="0"/>
            <a:ext cx="4569047" cy="64797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39CE24-F916-FD45-CD0A-83741B3F9660}"/>
              </a:ext>
            </a:extLst>
          </p:cNvPr>
          <p:cNvSpPr txBox="1"/>
          <p:nvPr/>
        </p:nvSpPr>
        <p:spPr>
          <a:xfrm>
            <a:off x="616225" y="4694701"/>
            <a:ext cx="4001495" cy="331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rgbClr val="008766"/>
                </a:solidFill>
              </a:rPr>
              <a:t>Terrified you might pick the wrong health plan? Talk to ALEX first. </a:t>
            </a:r>
          </a:p>
          <a:p>
            <a:pPr>
              <a:lnSpc>
                <a:spcPct val="120000"/>
              </a:lnSpc>
            </a:pPr>
            <a:r>
              <a:rPr lang="en-US" sz="1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ALEX is a platform that will ask you a few questions about your unique health </a:t>
            </a:r>
            <a:r>
              <a:rPr lang="en-US" sz="16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needs and </a:t>
            </a:r>
            <a:r>
              <a:rPr lang="en-US" sz="1600"/>
              <a:t>then </a:t>
            </a:r>
            <a:r>
              <a:rPr lang="en-US" sz="1600" dirty="0"/>
              <a:t>runs the numbers to figure out which plans might give you the best coverage for the least amount of money.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rgbClr val="8E0C70"/>
                </a:solidFill>
              </a:rPr>
              <a:t>Before you enroll, give it a try at &lt;</a:t>
            </a:r>
            <a:r>
              <a:rPr lang="en-US" sz="2000" b="1" dirty="0" err="1">
                <a:solidFill>
                  <a:srgbClr val="8E0C70"/>
                </a:solidFill>
              </a:rPr>
              <a:t>www.sampleURL.com</a:t>
            </a:r>
            <a:r>
              <a:rPr lang="en-US" sz="2000" b="1" dirty="0">
                <a:solidFill>
                  <a:srgbClr val="8E0C70"/>
                </a:solidFill>
              </a:rPr>
              <a:t>&gt;.</a:t>
            </a:r>
          </a:p>
        </p:txBody>
      </p:sp>
      <p:sp>
        <p:nvSpPr>
          <p:cNvPr id="7" name="Google Shape;218;p4">
            <a:extLst>
              <a:ext uri="{FF2B5EF4-FFF2-40B4-BE49-F238E27FC236}">
                <a16:creationId xmlns:a16="http://schemas.microsoft.com/office/drawing/2014/main" id="{FA765666-3BA0-B46A-17C9-255592B68F7B}"/>
              </a:ext>
            </a:extLst>
          </p:cNvPr>
          <p:cNvSpPr/>
          <p:nvPr/>
        </p:nvSpPr>
        <p:spPr>
          <a:xfrm>
            <a:off x="5644208" y="6936948"/>
            <a:ext cx="1267835" cy="127101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dirty="0"/>
          </a:p>
        </p:txBody>
      </p:sp>
      <p:sp>
        <p:nvSpPr>
          <p:cNvPr id="8" name="Google Shape;209;p4">
            <a:extLst>
              <a:ext uri="{FF2B5EF4-FFF2-40B4-BE49-F238E27FC236}">
                <a16:creationId xmlns:a16="http://schemas.microsoft.com/office/drawing/2014/main" id="{96EC03D2-E8B1-4A7B-AEE2-8C9FD40D0447}"/>
              </a:ext>
            </a:extLst>
          </p:cNvPr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/>
          </a:p>
        </p:txBody>
      </p:sp>
      <p:pic>
        <p:nvPicPr>
          <p:cNvPr id="9" name="Picture 8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0BD584D1-5E48-4DCA-6366-ECFAD30F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25" y="8469726"/>
            <a:ext cx="2595312" cy="11339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AFF2DB-FE5D-58C2-8D0B-09F4382A350C}"/>
              </a:ext>
            </a:extLst>
          </p:cNvPr>
          <p:cNvSpPr txBox="1"/>
          <p:nvPr/>
        </p:nvSpPr>
        <p:spPr>
          <a:xfrm>
            <a:off x="616225" y="1638369"/>
            <a:ext cx="4244011" cy="21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b="1" dirty="0">
                <a:solidFill>
                  <a:schemeClr val="bg1"/>
                </a:solidFill>
              </a:rPr>
              <a:t>OPEN ENROLLMENT IS COMING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2C0CB0-E888-15C8-7280-9BB344CC21CC}"/>
              </a:ext>
            </a:extLst>
          </p:cNvPr>
          <p:cNvSpPr txBox="1"/>
          <p:nvPr/>
        </p:nvSpPr>
        <p:spPr>
          <a:xfrm>
            <a:off x="616226" y="587945"/>
            <a:ext cx="3866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You can run,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but you can’t hide…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E7B2C-F812-B717-36D0-889264029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39547">
            <a:off x="4873863" y="1586201"/>
            <a:ext cx="2586590" cy="229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3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88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Cody Fullinwider</cp:lastModifiedBy>
  <cp:revision>14</cp:revision>
  <dcterms:created xsi:type="dcterms:W3CDTF">2022-05-26T19:47:07Z</dcterms:created>
  <dcterms:modified xsi:type="dcterms:W3CDTF">2023-05-23T19:39:35Z</dcterms:modified>
</cp:coreProperties>
</file>