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69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504" userDrawn="1">
          <p15:clr>
            <a:srgbClr val="A4A3A4"/>
          </p15:clr>
        </p15:guide>
        <p15:guide id="3" pos="4320" userDrawn="1">
          <p15:clr>
            <a:srgbClr val="A4A3A4"/>
          </p15:clr>
        </p15:guide>
        <p15:guide id="4" orient="horz" pos="5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A1D"/>
    <a:srgbClr val="2F2F52"/>
    <a:srgbClr val="036991"/>
    <a:srgbClr val="D0F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94744"/>
  </p:normalViewPr>
  <p:slideViewPr>
    <p:cSldViewPr snapToGrid="0" snapToObjects="1">
      <p:cViewPr varScale="1">
        <p:scale>
          <a:sx n="79" d="100"/>
          <a:sy n="79" d="100"/>
        </p:scale>
        <p:origin x="2824" y="200"/>
      </p:cViewPr>
      <p:guideLst>
        <p:guide orient="horz" pos="480"/>
        <p:guide pos="504"/>
        <p:guide pos="4320"/>
        <p:guide orient="horz" pos="5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F704E-E96F-514E-BD8B-2B06E7A90B45}" type="datetimeFigureOut">
              <a:rPr lang="en-US" smtClean="0"/>
              <a:t>6/1/22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15509-AC59-7743-AB52-DFC2F5B8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3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208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824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465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798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783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400" y="4664158"/>
            <a:ext cx="619760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333333"/>
                </a:solidFill>
                <a:latin typeface="MuseoSans-700"/>
                <a:cs typeface="MuseoSans-70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01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 b="1" i="0"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1174" y="4173007"/>
            <a:ext cx="5107940" cy="10630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ts val="4240"/>
              </a:lnSpc>
              <a:spcBef>
                <a:spcPts val="95"/>
              </a:spcBef>
            </a:pPr>
            <a:r>
              <a:rPr sz="3200" spc="-10" dirty="0">
                <a:latin typeface="Calibri" panose="020F0502020204030204" pitchFamily="34" charset="0"/>
                <a:cs typeface="Calibri" panose="020F0502020204030204" pitchFamily="34" charset="0"/>
              </a:rPr>
              <a:t>Wondering </a:t>
            </a:r>
            <a:r>
              <a:rPr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what you </a:t>
            </a:r>
            <a:r>
              <a:rPr sz="3200" dirty="0">
                <a:latin typeface="Calibri" panose="020F0502020204030204" pitchFamily="34" charset="0"/>
                <a:cs typeface="Calibri" panose="020F0502020204030204" pitchFamily="34" charset="0"/>
              </a:rPr>
              <a:t>can pay  </a:t>
            </a:r>
            <a:r>
              <a:rPr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3200" dirty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sz="32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dirty="0">
                <a:latin typeface="Calibri" panose="020F0502020204030204" pitchFamily="34" charset="0"/>
                <a:cs typeface="Calibri" panose="020F0502020204030204" pitchFamily="34" charset="0"/>
              </a:rPr>
              <a:t>HSA?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89565" y="5553598"/>
            <a:ext cx="5839835" cy="82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1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Your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Health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Savings Account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can help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pay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for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 whole range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of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items 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from band-aids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 braces.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Find out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some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of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surprising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and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not-so- surprising uses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for your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HSA with</a:t>
            </a:r>
            <a:r>
              <a:rPr kumimoji="0" sz="1400" b="0" i="0" u="none" strike="noStrike" kern="1200" cap="none" spc="-1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ALEX.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9565" y="6719089"/>
            <a:ext cx="249364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srgbClr val="2F2F5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sampleURL.com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92DD49F8-51E2-B743-9D15-55E18B7F5A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r="1961" b="72559"/>
          <a:stretch/>
        </p:blipFill>
        <p:spPr>
          <a:xfrm>
            <a:off x="152400" y="7315200"/>
            <a:ext cx="7467600" cy="713073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7BE4D447-4C91-0942-8BCF-A37408784D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27434" r="32058"/>
          <a:stretch/>
        </p:blipFill>
        <p:spPr>
          <a:xfrm>
            <a:off x="152400" y="8020310"/>
            <a:ext cx="5128315" cy="1885690"/>
          </a:xfrm>
          <a:prstGeom prst="rect">
            <a:avLst/>
          </a:prstGeom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7599BC1E-2500-8744-AB6A-D69E0F5C6615}"/>
              </a:ext>
            </a:extLst>
          </p:cNvPr>
          <p:cNvSpPr/>
          <p:nvPr/>
        </p:nvSpPr>
        <p:spPr>
          <a:xfrm>
            <a:off x="5715000" y="8839200"/>
            <a:ext cx="126783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object 63">
            <a:extLst>
              <a:ext uri="{FF2B5EF4-FFF2-40B4-BE49-F238E27FC236}">
                <a16:creationId xmlns:a16="http://schemas.microsoft.com/office/drawing/2014/main" id="{DF47473E-6B50-3B45-A01D-2367D4C4FF29}"/>
              </a:ext>
            </a:extLst>
          </p:cNvPr>
          <p:cNvSpPr txBox="1"/>
          <p:nvPr/>
        </p:nvSpPr>
        <p:spPr>
          <a:xfrm>
            <a:off x="5604293" y="8961899"/>
            <a:ext cx="1482307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YOUR LOGO HERE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250A8265-8CE9-CC46-A775-E1B995C0E5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00" y="182826"/>
            <a:ext cx="4272599" cy="324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56517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EX-Central_Flier_Eng_Welcome-to-your-new-health-plan_2021" id="{B4DB72E2-5443-1949-BE50-5A507B126811}" vid="{F5AA1187-31EA-7F49-9372-24A98F1F9B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51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MuseoSans-700</vt:lpstr>
      <vt:lpstr>3_Office Theme</vt:lpstr>
      <vt:lpstr>Wondering what you can pay  for with your HSA?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Lombardi</cp:lastModifiedBy>
  <cp:revision>50</cp:revision>
  <cp:lastPrinted>2020-05-28T19:34:04Z</cp:lastPrinted>
  <dcterms:created xsi:type="dcterms:W3CDTF">2020-04-16T15:55:02Z</dcterms:created>
  <dcterms:modified xsi:type="dcterms:W3CDTF">2022-06-01T21:19:21Z</dcterms:modified>
</cp:coreProperties>
</file>