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44"/>
  </p:normalViewPr>
  <p:slideViewPr>
    <p:cSldViewPr snapToGrid="0" snapToObjects="1">
      <p:cViewPr varScale="1">
        <p:scale>
          <a:sx n="79" d="100"/>
          <a:sy n="79" d="100"/>
        </p:scale>
        <p:origin x="2824" y="200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0115" y="4020098"/>
            <a:ext cx="4269105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900"/>
              </a:lnSpc>
              <a:spcBef>
                <a:spcPts val="100"/>
              </a:spcBef>
            </a:pP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Save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smarter with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Savings</a:t>
            </a:r>
            <a:r>
              <a:rPr sz="32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Account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89565" y="5499100"/>
            <a:ext cx="5899785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Did you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know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that your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Health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Savings Account (HSA)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isn’t just a way to 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save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money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medical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expenses?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also saves you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money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 taxes and 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helps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prepare for retirement. Learn more about your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HSA with</a:t>
            </a:r>
            <a:r>
              <a:rPr kumimoji="0" sz="1400" b="0" i="0" u="none" strike="noStrike" kern="1200" cap="none" spc="-5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ALEX.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9565" y="6705600"/>
            <a:ext cx="25749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rgbClr val="0369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sampleURL.com.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05246" y="601770"/>
            <a:ext cx="4952624" cy="282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2D4F964-3FDA-444B-A6AE-EBD633A0F0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r="1961" b="72559"/>
          <a:stretch/>
        </p:blipFill>
        <p:spPr>
          <a:xfrm>
            <a:off x="152400" y="7315200"/>
            <a:ext cx="7467600" cy="71307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3D4725-B44A-634F-80F1-137C6C4458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27434" r="32058"/>
          <a:stretch/>
        </p:blipFill>
        <p:spPr>
          <a:xfrm>
            <a:off x="152400" y="8020310"/>
            <a:ext cx="5128315" cy="18856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9FFAC75-3C7D-4749-8893-F6B85954BFF4}"/>
              </a:ext>
            </a:extLst>
          </p:cNvPr>
          <p:cNvSpPr/>
          <p:nvPr/>
        </p:nvSpPr>
        <p:spPr>
          <a:xfrm>
            <a:off x="5715000" y="8839200"/>
            <a:ext cx="12678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63">
            <a:extLst>
              <a:ext uri="{FF2B5EF4-FFF2-40B4-BE49-F238E27FC236}">
                <a16:creationId xmlns:a16="http://schemas.microsoft.com/office/drawing/2014/main" id="{91A251EC-6032-AA48-B3EF-F4A141CFBCF1}"/>
              </a:ext>
            </a:extLst>
          </p:cNvPr>
          <p:cNvSpPr txBox="1"/>
          <p:nvPr/>
        </p:nvSpPr>
        <p:spPr>
          <a:xfrm>
            <a:off x="5604293" y="8961899"/>
            <a:ext cx="148230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LOGO HERE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5685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Welcome-to-your-new-health-plan_2021" id="{B4DB72E2-5443-1949-BE50-5A507B126811}" vid="{F5AA1187-31EA-7F49-9372-24A98F1F9B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58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Save smarter with your  Health Savings Account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48</cp:revision>
  <cp:lastPrinted>2020-05-28T19:34:04Z</cp:lastPrinted>
  <dcterms:created xsi:type="dcterms:W3CDTF">2020-04-16T15:55:02Z</dcterms:created>
  <dcterms:modified xsi:type="dcterms:W3CDTF">2022-06-01T21:19:40Z</dcterms:modified>
</cp:coreProperties>
</file>