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ihGRccE0E7gZ6hgJt6c9iNA64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7772400" cy="3856741"/>
          </a:xfrm>
          <a:custGeom>
            <a:avLst/>
            <a:gdLst/>
            <a:ahLst/>
            <a:cxnLst/>
            <a:rect l="l" t="t" r="r" b="b"/>
            <a:pathLst>
              <a:path w="7772400" h="3856741" extrusionOk="0">
                <a:moveTo>
                  <a:pt x="0" y="0"/>
                </a:moveTo>
                <a:lnTo>
                  <a:pt x="7772400" y="0"/>
                </a:lnTo>
                <a:lnTo>
                  <a:pt x="7772400" y="3597138"/>
                </a:lnTo>
                <a:lnTo>
                  <a:pt x="7585131" y="3632309"/>
                </a:lnTo>
                <a:cubicBezTo>
                  <a:pt x="6752621" y="3777502"/>
                  <a:pt x="5853365" y="3856741"/>
                  <a:pt x="4915255" y="3856741"/>
                </a:cubicBezTo>
                <a:cubicBezTo>
                  <a:pt x="3061022" y="3856741"/>
                  <a:pt x="1358586" y="3547169"/>
                  <a:pt x="23323" y="3030613"/>
                </a:cubicBezTo>
                <a:lnTo>
                  <a:pt x="0" y="3020685"/>
                </a:lnTo>
                <a:close/>
              </a:path>
            </a:pathLst>
          </a:custGeom>
          <a:solidFill>
            <a:srgbClr val="FB507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16225" y="4001766"/>
            <a:ext cx="3879575" cy="419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FB5077"/>
                </a:solidFill>
                <a:latin typeface="Calibri"/>
                <a:ea typeface="Calibri"/>
                <a:cs typeface="Calibri"/>
                <a:sym typeface="Calibri"/>
              </a:rPr>
              <a:t>ALEX can help you pick your best benefits.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 answer a few questions about your </a:t>
            </a:r>
            <a:r>
              <a:rPr lang="en-US" sz="1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your unique health needs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ALEX will run the numbers to figure out which plans give you the coverage you need for the least amount of money.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free, it’s confidential, and it takes less than 10 minutes to get some peace of mind for the next year.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Get started now at &lt;</a:t>
            </a:r>
            <a:r>
              <a:rPr lang="en-US" sz="2000" b="1" dirty="0" err="1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www.sampleURL.com</a:t>
            </a:r>
            <a:r>
              <a:rPr lang="en-US" sz="2000" b="1" dirty="0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&gt;.</a:t>
            </a:r>
            <a:endParaRPr dirty="0"/>
          </a:p>
        </p:txBody>
      </p:sp>
      <p:sp>
        <p:nvSpPr>
          <p:cNvPr id="86" name="Google Shape;86;p1"/>
          <p:cNvSpPr/>
          <p:nvPr/>
        </p:nvSpPr>
        <p:spPr>
          <a:xfrm>
            <a:off x="5644208" y="6936948"/>
            <a:ext cx="1267835" cy="1271016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4899991" y="8568201"/>
            <a:ext cx="2012052" cy="985763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 descr="A picture containing text, clock, sig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225" y="8469726"/>
            <a:ext cx="2595312" cy="113393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616225" y="1694452"/>
            <a:ext cx="4590775" cy="143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 to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ALEX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616226" y="670129"/>
            <a:ext cx="365097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Before you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enroll…</a:t>
            </a:r>
            <a:endParaRPr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t="24709" r="13548"/>
          <a:stretch/>
        </p:blipFill>
        <p:spPr>
          <a:xfrm>
            <a:off x="3709202" y="0"/>
            <a:ext cx="4063197" cy="6504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93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 Rinker</dc:creator>
  <cp:lastModifiedBy>Cody Fullinwider</cp:lastModifiedBy>
  <cp:revision>2</cp:revision>
  <dcterms:created xsi:type="dcterms:W3CDTF">2022-05-26T19:47:07Z</dcterms:created>
  <dcterms:modified xsi:type="dcterms:W3CDTF">2023-05-25T14:17:09Z</dcterms:modified>
</cp:coreProperties>
</file>