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3"/>
  </p:notesMasterIdLst>
  <p:sldIdLst>
    <p:sldId id="284"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80" userDrawn="1">
          <p15:clr>
            <a:srgbClr val="A4A3A4"/>
          </p15:clr>
        </p15:guide>
        <p15:guide id="2" pos="504" userDrawn="1">
          <p15:clr>
            <a:srgbClr val="A4A3A4"/>
          </p15:clr>
        </p15:guide>
        <p15:guide id="3" pos="4320" userDrawn="1">
          <p15:clr>
            <a:srgbClr val="A4A3A4"/>
          </p15:clr>
        </p15:guide>
        <p15:guide id="4" orient="horz" pos="58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0A1D"/>
    <a:srgbClr val="2F2F52"/>
    <a:srgbClr val="036991"/>
    <a:srgbClr val="D0F5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61"/>
    <p:restoredTop sz="94741"/>
  </p:normalViewPr>
  <p:slideViewPr>
    <p:cSldViewPr snapToGrid="0" snapToObjects="1">
      <p:cViewPr varScale="1">
        <p:scale>
          <a:sx n="64" d="100"/>
          <a:sy n="64" d="100"/>
        </p:scale>
        <p:origin x="2056" y="168"/>
      </p:cViewPr>
      <p:guideLst>
        <p:guide orient="horz" pos="480"/>
        <p:guide pos="504"/>
        <p:guide pos="4320"/>
        <p:guide orient="horz" pos="5856"/>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8F704E-E96F-514E-BD8B-2B06E7A90B45}" type="datetimeFigureOut">
              <a:rPr lang="en-US" smtClean="0"/>
              <a:t>6/1/22</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E15509-AC59-7743-AB52-DFC2F5B8AD2D}" type="slidenum">
              <a:rPr lang="en-US" smtClean="0"/>
              <a:t>‹#›</a:t>
            </a:fld>
            <a:endParaRPr lang="en-US"/>
          </a:p>
        </p:txBody>
      </p:sp>
    </p:spTree>
    <p:extLst>
      <p:ext uri="{BB962C8B-B14F-4D97-AF65-F5344CB8AC3E}">
        <p14:creationId xmlns:p14="http://schemas.microsoft.com/office/powerpoint/2010/main" val="1171434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353943"/>
          </a:xfrm>
          <a:prstGeom prst="rect">
            <a:avLst/>
          </a:prstGeom>
        </p:spPr>
        <p:txBody>
          <a:bodyPr wrap="square" lIns="0" tIns="0" rIns="0" bIns="0">
            <a:spAutoFit/>
          </a:bodyPr>
          <a:lstStyle>
            <a:lvl1pPr>
              <a:defRPr b="1" i="0">
                <a:latin typeface="Calibri" panose="020F0502020204030204" pitchFamily="34" charset="0"/>
                <a:cs typeface="Calibri" panose="020F0502020204030204" pitchFamily="34" charset="0"/>
              </a:defRPr>
            </a:lvl1pPr>
          </a:lstStyle>
          <a:p>
            <a:endParaRPr dirty="0"/>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232081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00" b="1" i="0">
                <a:solidFill>
                  <a:srgbClr val="333333"/>
                </a:solidFill>
                <a:latin typeface="Calibri" panose="020F0502020204030204" pitchFamily="34" charset="0"/>
                <a:cs typeface="Calibri" panose="020F0502020204030204" pitchFamily="34" charset="0"/>
              </a:defRPr>
            </a:lvl1pPr>
          </a:lstStyle>
          <a:p>
            <a:endParaRPr dirty="0"/>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818246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00" b="1" i="0">
                <a:solidFill>
                  <a:srgbClr val="333333"/>
                </a:solidFill>
                <a:latin typeface="Calibri" panose="020F0502020204030204" pitchFamily="34" charset="0"/>
                <a:cs typeface="Calibri" panose="020F0502020204030204" pitchFamily="34" charset="0"/>
              </a:defRPr>
            </a:lvl1pPr>
          </a:lstStyle>
          <a:p>
            <a:endParaRPr dirty="0"/>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444656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00" b="1" i="0">
                <a:solidFill>
                  <a:srgbClr val="333333"/>
                </a:solidFill>
                <a:latin typeface="Calibri" panose="020F0502020204030204" pitchFamily="34" charset="0"/>
                <a:cs typeface="Calibri" panose="020F0502020204030204" pitchFamily="34" charset="0"/>
              </a:defRPr>
            </a:lvl1pPr>
          </a:lstStyle>
          <a:p>
            <a:endParaRPr dirty="0"/>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947988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9078377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787400" y="4664158"/>
            <a:ext cx="6197600" cy="353943"/>
          </a:xfrm>
          <a:prstGeom prst="rect">
            <a:avLst/>
          </a:prstGeom>
        </p:spPr>
        <p:txBody>
          <a:bodyPr wrap="square" lIns="0" tIns="0" rIns="0" bIns="0">
            <a:spAutoFit/>
          </a:bodyPr>
          <a:lstStyle>
            <a:lvl1pPr>
              <a:defRPr sz="2300" b="1" i="0">
                <a:solidFill>
                  <a:srgbClr val="333333"/>
                </a:solidFill>
                <a:latin typeface="MuseoSans-700"/>
                <a:cs typeface="MuseoSans-700"/>
              </a:defRPr>
            </a:lvl1pPr>
          </a:lstStyle>
          <a:p>
            <a:endParaRPr dirty="0"/>
          </a:p>
        </p:txBody>
      </p:sp>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6/1/22</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03801899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Lst>
  <p:txStyles>
    <p:titleStyle>
      <a:lvl1pPr>
        <a:defRPr b="1" i="0">
          <a:latin typeface="Calibri" panose="020F0502020204030204" pitchFamily="34" charset="0"/>
          <a:ea typeface="+mj-ea"/>
          <a:cs typeface="Calibri" panose="020F0502020204030204" pitchFamily="34" charset="0"/>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64742" y="4941858"/>
            <a:ext cx="6398057" cy="2211759"/>
          </a:xfrm>
          <a:prstGeom prst="rect">
            <a:avLst/>
          </a:prstGeom>
        </p:spPr>
        <p:txBody>
          <a:bodyPr vert="horz" wrap="square" lIns="0" tIns="12065" rIns="0" bIns="0" rtlCol="0">
            <a:spAutoFit/>
          </a:bodyPr>
          <a:lstStyle/>
          <a:p>
            <a:pPr marL="22225" marR="349885" lvl="0" indent="-635" algn="l" defTabSz="914400" rtl="0" eaLnBrk="1" fontAlgn="auto" latinLnBrk="0" hangingPunct="1">
              <a:lnSpc>
                <a:spcPct val="115100"/>
              </a:lnSpc>
              <a:spcBef>
                <a:spcPts val="95"/>
              </a:spcBef>
              <a:spcAft>
                <a:spcPts val="0"/>
              </a:spcAft>
              <a:buClrTx/>
              <a:buSzTx/>
              <a:buFontTx/>
              <a:buNone/>
              <a:tabLst/>
              <a:defRPr/>
            </a:pPr>
            <a:r>
              <a:rPr kumimoji="0" sz="1700" b="1" i="0" u="none" strike="noStrike" kern="1200" cap="none" spc="-100" normalizeH="0" baseline="0" noProof="0" dirty="0">
                <a:ln>
                  <a:noFill/>
                </a:ln>
                <a:solidFill>
                  <a:srgbClr val="333333"/>
                </a:solidFill>
                <a:effectLst/>
                <a:uLnTx/>
                <a:uFillTx/>
                <a:latin typeface="Calibri" panose="020F0502020204030204" pitchFamily="34" charset="0"/>
                <a:ea typeface="+mn-ea"/>
                <a:cs typeface="Calibri" panose="020F0502020204030204" pitchFamily="34" charset="0"/>
              </a:rPr>
              <a:t>T</a:t>
            </a:r>
            <a:r>
              <a:rPr kumimoji="0" sz="1700" b="1" i="0" u="none" strike="noStrike" kern="1200" cap="none" spc="5" normalizeH="0" baseline="0" noProof="0" dirty="0">
                <a:ln>
                  <a:noFill/>
                </a:ln>
                <a:solidFill>
                  <a:srgbClr val="333333"/>
                </a:solidFill>
                <a:effectLst/>
                <a:uLnTx/>
                <a:uFillTx/>
                <a:latin typeface="Calibri" panose="020F0502020204030204" pitchFamily="34" charset="0"/>
                <a:ea typeface="+mn-ea"/>
                <a:cs typeface="Calibri" panose="020F0502020204030204" pitchFamily="34" charset="0"/>
              </a:rPr>
              <a:t>alk</a:t>
            </a:r>
            <a:r>
              <a:rPr kumimoji="0" sz="1700" b="1" i="0" u="none" strike="noStrike" kern="1200" cap="none" spc="0" normalizeH="0" baseline="0" noProof="0" dirty="0">
                <a:ln>
                  <a:noFill/>
                </a:ln>
                <a:solidFill>
                  <a:srgbClr val="333333"/>
                </a:solidFill>
                <a:effectLst/>
                <a:uLnTx/>
                <a:uFillTx/>
                <a:latin typeface="Calibri" panose="020F0502020204030204" pitchFamily="34" charset="0"/>
                <a:ea typeface="+mn-ea"/>
                <a:cs typeface="Calibri" panose="020F0502020204030204" pitchFamily="34" charset="0"/>
              </a:rPr>
              <a:t> </a:t>
            </a:r>
            <a:r>
              <a:rPr kumimoji="0" sz="1700" b="1" i="0" u="none" strike="noStrike" kern="1200" cap="none" spc="5" normalizeH="0" baseline="0" noProof="0" dirty="0">
                <a:ln>
                  <a:noFill/>
                </a:ln>
                <a:solidFill>
                  <a:srgbClr val="333333"/>
                </a:solidFill>
                <a:effectLst/>
                <a:uLnTx/>
                <a:uFillTx/>
                <a:latin typeface="Calibri" panose="020F0502020204030204" pitchFamily="34" charset="0"/>
                <a:ea typeface="+mn-ea"/>
                <a:cs typeface="Calibri" panose="020F0502020204030204" pitchFamily="34" charset="0"/>
              </a:rPr>
              <a:t>to</a:t>
            </a:r>
            <a:r>
              <a:rPr kumimoji="0" sz="1700" b="1" i="0" u="none" strike="noStrike" kern="1200" cap="none" spc="0" normalizeH="0" baseline="0" noProof="0" dirty="0">
                <a:ln>
                  <a:noFill/>
                </a:ln>
                <a:solidFill>
                  <a:srgbClr val="333333"/>
                </a:solidFill>
                <a:effectLst/>
                <a:uLnTx/>
                <a:uFillTx/>
                <a:latin typeface="Calibri" panose="020F0502020204030204" pitchFamily="34" charset="0"/>
                <a:ea typeface="+mn-ea"/>
                <a:cs typeface="Calibri" panose="020F0502020204030204" pitchFamily="34" charset="0"/>
              </a:rPr>
              <a:t> </a:t>
            </a:r>
            <a:r>
              <a:rPr kumimoji="0" sz="1700" b="1" i="0" u="none" strike="noStrike" kern="1200" cap="none" spc="10" normalizeH="0" baseline="0" noProof="0" dirty="0">
                <a:ln>
                  <a:noFill/>
                </a:ln>
                <a:solidFill>
                  <a:srgbClr val="333333"/>
                </a:solidFill>
                <a:effectLst/>
                <a:uLnTx/>
                <a:uFillTx/>
                <a:latin typeface="Calibri" panose="020F0502020204030204" pitchFamily="34" charset="0"/>
                <a:ea typeface="+mn-ea"/>
                <a:cs typeface="Calibri" panose="020F0502020204030204" pitchFamily="34" charset="0"/>
              </a:rPr>
              <a:t>ALEX</a:t>
            </a:r>
            <a:r>
              <a:rPr kumimoji="0" sz="1050" b="1" i="0" u="none" strike="noStrike" kern="1200" cap="none" spc="37" normalizeH="0" baseline="59523" noProof="0" dirty="0">
                <a:ln>
                  <a:noFill/>
                </a:ln>
                <a:solidFill>
                  <a:srgbClr val="333333"/>
                </a:solidFill>
                <a:effectLst/>
                <a:uLnTx/>
                <a:uFillTx/>
                <a:latin typeface="Calibri" panose="020F0502020204030204" pitchFamily="34" charset="0"/>
                <a:ea typeface="+mn-ea"/>
                <a:cs typeface="Calibri" panose="020F0502020204030204" pitchFamily="34" charset="0"/>
              </a:rPr>
              <a:t>®</a:t>
            </a:r>
            <a:r>
              <a:rPr kumimoji="0" sz="1050" b="1" i="0" u="none" strike="noStrike" kern="1200" cap="none" spc="0" normalizeH="0" baseline="59523" noProof="0" dirty="0">
                <a:ln>
                  <a:noFill/>
                </a:ln>
                <a:solidFill>
                  <a:srgbClr val="333333"/>
                </a:solidFill>
                <a:effectLst/>
                <a:uLnTx/>
                <a:uFillTx/>
                <a:latin typeface="Calibri" panose="020F0502020204030204" pitchFamily="34" charset="0"/>
                <a:ea typeface="+mn-ea"/>
                <a:cs typeface="Calibri" panose="020F0502020204030204" pitchFamily="34" charset="0"/>
              </a:rPr>
              <a:t> </a:t>
            </a:r>
            <a:r>
              <a:rPr kumimoji="0" sz="1700" b="1" i="0" u="none" strike="noStrike" kern="1200" cap="none" spc="5" normalizeH="0" baseline="0" noProof="0" dirty="0">
                <a:ln>
                  <a:noFill/>
                </a:ln>
                <a:solidFill>
                  <a:srgbClr val="333333"/>
                </a:solidFill>
                <a:effectLst/>
                <a:uLnTx/>
                <a:uFillTx/>
                <a:latin typeface="Calibri" panose="020F0502020204030204" pitchFamily="34" charset="0"/>
                <a:ea typeface="+mn-ea"/>
                <a:cs typeface="Calibri" panose="020F0502020204030204" pitchFamily="34" charset="0"/>
              </a:rPr>
              <a:t>to</a:t>
            </a:r>
            <a:r>
              <a:rPr kumimoji="0" sz="1700" b="1" i="0" u="none" strike="noStrike" kern="1200" cap="none" spc="0" normalizeH="0" baseline="0" noProof="0" dirty="0">
                <a:ln>
                  <a:noFill/>
                </a:ln>
                <a:solidFill>
                  <a:srgbClr val="333333"/>
                </a:solidFill>
                <a:effectLst/>
                <a:uLnTx/>
                <a:uFillTx/>
                <a:latin typeface="Calibri" panose="020F0502020204030204" pitchFamily="34" charset="0"/>
                <a:ea typeface="+mn-ea"/>
                <a:cs typeface="Calibri" panose="020F0502020204030204" pitchFamily="34" charset="0"/>
              </a:rPr>
              <a:t> </a:t>
            </a:r>
            <a:r>
              <a:rPr kumimoji="0" sz="1700" b="1" i="0" u="none" strike="noStrike" kern="1200" cap="none" spc="5" normalizeH="0" baseline="0" noProof="0" dirty="0">
                <a:ln>
                  <a:noFill/>
                </a:ln>
                <a:solidFill>
                  <a:srgbClr val="333333"/>
                </a:solidFill>
                <a:effectLst/>
                <a:uLnTx/>
                <a:uFillTx/>
                <a:latin typeface="Calibri" panose="020F0502020204030204" pitchFamily="34" charset="0"/>
                <a:ea typeface="+mn-ea"/>
                <a:cs typeface="Calibri" panose="020F0502020204030204" pitchFamily="34" charset="0"/>
              </a:rPr>
              <a:t>learn</a:t>
            </a:r>
            <a:r>
              <a:rPr kumimoji="0" sz="1700" b="1" i="0" u="none" strike="noStrike" kern="1200" cap="none" spc="0" normalizeH="0" baseline="0" noProof="0" dirty="0">
                <a:ln>
                  <a:noFill/>
                </a:ln>
                <a:solidFill>
                  <a:srgbClr val="333333"/>
                </a:solidFill>
                <a:effectLst/>
                <a:uLnTx/>
                <a:uFillTx/>
                <a:latin typeface="Calibri" panose="020F0502020204030204" pitchFamily="34" charset="0"/>
                <a:ea typeface="+mn-ea"/>
                <a:cs typeface="Calibri" panose="020F0502020204030204" pitchFamily="34" charset="0"/>
              </a:rPr>
              <a:t> </a:t>
            </a:r>
            <a:r>
              <a:rPr kumimoji="0" sz="1700" b="1" i="0" u="none" strike="noStrike" kern="1200" cap="none" spc="10" normalizeH="0" baseline="0" noProof="0" dirty="0">
                <a:ln>
                  <a:noFill/>
                </a:ln>
                <a:solidFill>
                  <a:srgbClr val="333333"/>
                </a:solidFill>
                <a:effectLst/>
                <a:uLnTx/>
                <a:uFillTx/>
                <a:latin typeface="Calibri" panose="020F0502020204030204" pitchFamily="34" charset="0"/>
                <a:ea typeface="+mn-ea"/>
                <a:cs typeface="Calibri" panose="020F0502020204030204" pitchFamily="34" charset="0"/>
              </a:rPr>
              <a:t>how</a:t>
            </a:r>
            <a:r>
              <a:rPr kumimoji="0" sz="1700" b="1" i="0" u="none" strike="noStrike" kern="1200" cap="none" spc="0" normalizeH="0" baseline="0" noProof="0" dirty="0">
                <a:ln>
                  <a:noFill/>
                </a:ln>
                <a:solidFill>
                  <a:srgbClr val="333333"/>
                </a:solidFill>
                <a:effectLst/>
                <a:uLnTx/>
                <a:uFillTx/>
                <a:latin typeface="Calibri" panose="020F0502020204030204" pitchFamily="34" charset="0"/>
                <a:ea typeface="+mn-ea"/>
                <a:cs typeface="Calibri" panose="020F0502020204030204" pitchFamily="34" charset="0"/>
              </a:rPr>
              <a:t> </a:t>
            </a:r>
            <a:r>
              <a:rPr kumimoji="0" sz="1700" b="1" i="0" u="none" strike="noStrike" kern="1200" cap="none" spc="5" normalizeH="0" baseline="0" noProof="0" dirty="0">
                <a:ln>
                  <a:noFill/>
                </a:ln>
                <a:solidFill>
                  <a:srgbClr val="333333"/>
                </a:solidFill>
                <a:effectLst/>
                <a:uLnTx/>
                <a:uFillTx/>
                <a:latin typeface="Calibri" panose="020F0502020204030204" pitchFamily="34" charset="0"/>
                <a:ea typeface="+mn-ea"/>
                <a:cs typeface="Calibri" panose="020F0502020204030204" pitchFamily="34" charset="0"/>
              </a:rPr>
              <a:t>putting</a:t>
            </a:r>
            <a:r>
              <a:rPr kumimoji="0" sz="1700" b="1" i="0" u="none" strike="noStrike" kern="1200" cap="none" spc="0" normalizeH="0" baseline="0" noProof="0" dirty="0">
                <a:ln>
                  <a:noFill/>
                </a:ln>
                <a:solidFill>
                  <a:srgbClr val="333333"/>
                </a:solidFill>
                <a:effectLst/>
                <a:uLnTx/>
                <a:uFillTx/>
                <a:latin typeface="Calibri" panose="020F0502020204030204" pitchFamily="34" charset="0"/>
                <a:ea typeface="+mn-ea"/>
                <a:cs typeface="Calibri" panose="020F0502020204030204" pitchFamily="34" charset="0"/>
              </a:rPr>
              <a:t> </a:t>
            </a:r>
            <a:r>
              <a:rPr kumimoji="0" sz="1700" b="1" i="0" u="none" strike="noStrike" kern="1200" cap="none" spc="10" normalizeH="0" baseline="0" noProof="0" dirty="0">
                <a:ln>
                  <a:noFill/>
                </a:ln>
                <a:solidFill>
                  <a:srgbClr val="333333"/>
                </a:solidFill>
                <a:effectLst/>
                <a:uLnTx/>
                <a:uFillTx/>
                <a:latin typeface="Calibri" panose="020F0502020204030204" pitchFamily="34" charset="0"/>
                <a:ea typeface="+mn-ea"/>
                <a:cs typeface="Calibri" panose="020F0502020204030204" pitchFamily="34" charset="0"/>
              </a:rPr>
              <a:t>more</a:t>
            </a:r>
            <a:r>
              <a:rPr kumimoji="0" sz="1700" b="1" i="0" u="none" strike="noStrike" kern="1200" cap="none" spc="0" normalizeH="0" baseline="0" noProof="0" dirty="0">
                <a:ln>
                  <a:noFill/>
                </a:ln>
                <a:solidFill>
                  <a:srgbClr val="333333"/>
                </a:solidFill>
                <a:effectLst/>
                <a:uLnTx/>
                <a:uFillTx/>
                <a:latin typeface="Calibri" panose="020F0502020204030204" pitchFamily="34" charset="0"/>
                <a:ea typeface="+mn-ea"/>
                <a:cs typeface="Calibri" panose="020F0502020204030204" pitchFamily="34" charset="0"/>
              </a:rPr>
              <a:t> </a:t>
            </a:r>
            <a:r>
              <a:rPr kumimoji="0" sz="1700" b="1" i="0" u="none" strike="noStrike" kern="1200" cap="none" spc="10" normalizeH="0" baseline="0" noProof="0" dirty="0">
                <a:ln>
                  <a:noFill/>
                </a:ln>
                <a:solidFill>
                  <a:srgbClr val="333333"/>
                </a:solidFill>
                <a:effectLst/>
                <a:uLnTx/>
                <a:uFillTx/>
                <a:latin typeface="Calibri" panose="020F0502020204030204" pitchFamily="34" charset="0"/>
                <a:ea typeface="+mn-ea"/>
                <a:cs typeface="Calibri" panose="020F0502020204030204" pitchFamily="34" charset="0"/>
              </a:rPr>
              <a:t>money</a:t>
            </a:r>
            <a:r>
              <a:rPr kumimoji="0" sz="1700" b="1" i="0" u="none" strike="noStrike" kern="1200" cap="none" spc="0" normalizeH="0" baseline="0" noProof="0" dirty="0">
                <a:ln>
                  <a:noFill/>
                </a:ln>
                <a:solidFill>
                  <a:srgbClr val="333333"/>
                </a:solidFill>
                <a:effectLst/>
                <a:uLnTx/>
                <a:uFillTx/>
                <a:latin typeface="Calibri" panose="020F0502020204030204" pitchFamily="34" charset="0"/>
                <a:ea typeface="+mn-ea"/>
                <a:cs typeface="Calibri" panose="020F0502020204030204" pitchFamily="34" charset="0"/>
              </a:rPr>
              <a:t> </a:t>
            </a:r>
            <a:r>
              <a:rPr kumimoji="0" sz="1700" b="1" i="0" u="none" strike="noStrike" kern="1200" cap="none" spc="5" normalizeH="0" baseline="0" noProof="0" dirty="0">
                <a:ln>
                  <a:noFill/>
                </a:ln>
                <a:solidFill>
                  <a:srgbClr val="333333"/>
                </a:solidFill>
                <a:effectLst/>
                <a:uLnTx/>
                <a:uFillTx/>
                <a:latin typeface="Calibri" panose="020F0502020204030204" pitchFamily="34" charset="0"/>
                <a:ea typeface="+mn-ea"/>
                <a:cs typeface="Calibri" panose="020F0502020204030204" pitchFamily="34" charset="0"/>
              </a:rPr>
              <a:t>in</a:t>
            </a:r>
            <a:r>
              <a:rPr kumimoji="0" sz="1700" b="1" i="0" u="none" strike="noStrike" kern="1200" cap="none" spc="0" normalizeH="0" baseline="0" noProof="0" dirty="0">
                <a:ln>
                  <a:noFill/>
                </a:ln>
                <a:solidFill>
                  <a:srgbClr val="333333"/>
                </a:solidFill>
                <a:effectLst/>
                <a:uLnTx/>
                <a:uFillTx/>
                <a:latin typeface="Calibri" panose="020F0502020204030204" pitchFamily="34" charset="0"/>
                <a:ea typeface="+mn-ea"/>
                <a:cs typeface="Calibri" panose="020F0502020204030204" pitchFamily="34" charset="0"/>
              </a:rPr>
              <a:t> </a:t>
            </a:r>
            <a:r>
              <a:rPr kumimoji="0" sz="1700" b="1" i="0" u="none" strike="noStrike" kern="1200" cap="none" spc="5" normalizeH="0" baseline="0" noProof="0" dirty="0">
                <a:ln>
                  <a:noFill/>
                </a:ln>
                <a:solidFill>
                  <a:srgbClr val="333333"/>
                </a:solidFill>
                <a:effectLst/>
                <a:uLnTx/>
                <a:uFillTx/>
                <a:latin typeface="Calibri" panose="020F0502020204030204" pitchFamily="34" charset="0"/>
                <a:ea typeface="+mn-ea"/>
                <a:cs typeface="Calibri" panose="020F0502020204030204" pitchFamily="34" charset="0"/>
              </a:rPr>
              <a:t>your  </a:t>
            </a:r>
            <a:r>
              <a:rPr kumimoji="0" sz="1700" b="1" i="0" u="none" strike="noStrike" kern="1200" cap="none" spc="10" normalizeH="0" baseline="0" noProof="0" dirty="0">
                <a:ln>
                  <a:noFill/>
                </a:ln>
                <a:solidFill>
                  <a:srgbClr val="333333"/>
                </a:solidFill>
                <a:effectLst/>
                <a:uLnTx/>
                <a:uFillTx/>
                <a:latin typeface="Calibri" panose="020F0502020204030204" pitchFamily="34" charset="0"/>
                <a:ea typeface="+mn-ea"/>
                <a:cs typeface="Calibri" panose="020F0502020204030204" pitchFamily="34" charset="0"/>
              </a:rPr>
              <a:t>HSA </a:t>
            </a:r>
            <a:r>
              <a:rPr kumimoji="0" sz="1700" b="1" i="0" u="none" strike="noStrike" kern="1200" cap="none" spc="5" normalizeH="0" baseline="0" noProof="0" dirty="0">
                <a:ln>
                  <a:noFill/>
                </a:ln>
                <a:solidFill>
                  <a:srgbClr val="333333"/>
                </a:solidFill>
                <a:effectLst/>
                <a:uLnTx/>
                <a:uFillTx/>
                <a:latin typeface="Calibri" panose="020F0502020204030204" pitchFamily="34" charset="0"/>
                <a:ea typeface="+mn-ea"/>
                <a:cs typeface="Calibri" panose="020F0502020204030204" pitchFamily="34" charset="0"/>
              </a:rPr>
              <a:t>could save you</a:t>
            </a:r>
            <a:r>
              <a:rPr kumimoji="0" sz="1700" b="1" i="0" u="none" strike="noStrike" kern="1200" cap="none" spc="-20" normalizeH="0" baseline="0" noProof="0" dirty="0">
                <a:ln>
                  <a:noFill/>
                </a:ln>
                <a:solidFill>
                  <a:srgbClr val="333333"/>
                </a:solidFill>
                <a:effectLst/>
                <a:uLnTx/>
                <a:uFillTx/>
                <a:latin typeface="Calibri" panose="020F0502020204030204" pitchFamily="34" charset="0"/>
                <a:ea typeface="+mn-ea"/>
                <a:cs typeface="Calibri" panose="020F0502020204030204" pitchFamily="34" charset="0"/>
              </a:rPr>
              <a:t> </a:t>
            </a:r>
            <a:r>
              <a:rPr kumimoji="0" sz="1700" b="1" i="0" u="none" strike="noStrike" kern="1200" cap="none" spc="5" normalizeH="0" baseline="0" noProof="0" dirty="0">
                <a:ln>
                  <a:noFill/>
                </a:ln>
                <a:solidFill>
                  <a:srgbClr val="333333"/>
                </a:solidFill>
                <a:effectLst/>
                <a:uLnTx/>
                <a:uFillTx/>
                <a:latin typeface="Calibri" panose="020F0502020204030204" pitchFamily="34" charset="0"/>
                <a:ea typeface="+mn-ea"/>
                <a:cs typeface="Calibri" panose="020F0502020204030204" pitchFamily="34" charset="0"/>
              </a:rPr>
              <a:t>hundreds</a:t>
            </a:r>
            <a:endParaRPr kumimoji="0" sz="17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22225" marR="5080" lvl="0" indent="0" algn="l" defTabSz="914400" rtl="0" eaLnBrk="1" fontAlgn="auto" latinLnBrk="0" hangingPunct="1">
              <a:lnSpc>
                <a:spcPct val="140300"/>
              </a:lnSpc>
              <a:spcBef>
                <a:spcPts val="1200"/>
              </a:spcBef>
              <a:spcAft>
                <a:spcPts val="0"/>
              </a:spcAft>
              <a:buClrTx/>
              <a:buSzTx/>
              <a:buFontTx/>
              <a:buNone/>
              <a:tabLst/>
              <a:defRPr/>
            </a:pPr>
            <a:r>
              <a:rPr kumimoji="0" lang="en-US" sz="1250" b="0" i="0" u="none" strike="noStrike" kern="1200" cap="none" spc="-10" normalizeH="0" baseline="0" noProof="0" dirty="0">
                <a:ln>
                  <a:noFill/>
                </a:ln>
                <a:solidFill>
                  <a:srgbClr val="333333"/>
                </a:solidFill>
                <a:effectLst/>
                <a:uLnTx/>
                <a:uFillTx/>
                <a:latin typeface="Calibri" panose="020F0502020204030204" pitchFamily="34" charset="0"/>
                <a:ea typeface="+mn-ea"/>
                <a:cs typeface="Calibri" panose="020F0502020204030204" pitchFamily="34" charset="0"/>
              </a:rPr>
              <a:t>You’re going to pay for medical expenses no matter what, but if you contribute to your HSA (Health Savings Account) and pay for medical expenses from there, you’ll see big savings. That’s because the money you put in your HSA is tax-free. Talk to ALEX to learn how much you could save. </a:t>
            </a:r>
          </a:p>
          <a:p>
            <a:pPr marL="0" marR="0" lvl="0" indent="0" algn="l" defTabSz="914400" rtl="0" eaLnBrk="1" fontAlgn="auto" latinLnBrk="0" hangingPunct="1">
              <a:lnSpc>
                <a:spcPct val="100000"/>
              </a:lnSpc>
              <a:spcBef>
                <a:spcPts val="50"/>
              </a:spcBef>
              <a:spcAft>
                <a:spcPts val="0"/>
              </a:spcAft>
              <a:buClrTx/>
              <a:buSzTx/>
              <a:buFontTx/>
              <a:buNone/>
              <a:tabLst/>
              <a:defRPr/>
            </a:pPr>
            <a:endParaRPr kumimoji="0" sz="165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12700" marR="0" lvl="0" indent="0" algn="l" defTabSz="914400" rtl="0" eaLnBrk="1" fontAlgn="auto" latinLnBrk="0" hangingPunct="1">
              <a:lnSpc>
                <a:spcPct val="100000"/>
              </a:lnSpc>
              <a:spcBef>
                <a:spcPts val="5"/>
              </a:spcBef>
              <a:spcAft>
                <a:spcPts val="0"/>
              </a:spcAft>
              <a:buClrTx/>
              <a:buSzTx/>
              <a:buFontTx/>
              <a:buNone/>
              <a:tabLst/>
              <a:defRPr/>
            </a:pPr>
            <a:r>
              <a:rPr kumimoji="0" sz="2400" b="1" i="0" u="none" strike="noStrike" kern="1200" cap="none" spc="5" normalizeH="0" baseline="0" noProof="0" dirty="0">
                <a:ln>
                  <a:noFill/>
                </a:ln>
                <a:solidFill>
                  <a:srgbClr val="333333"/>
                </a:solidFill>
                <a:effectLst/>
                <a:uLnTx/>
                <a:uFillTx/>
                <a:latin typeface="Calibri" panose="020F0502020204030204" pitchFamily="34" charset="0"/>
                <a:ea typeface="+mn-ea"/>
                <a:cs typeface="Calibri" panose="020F0502020204030204" pitchFamily="34" charset="0"/>
              </a:rPr>
              <a:t>Get started </a:t>
            </a:r>
            <a:r>
              <a:rPr kumimoji="0" sz="2400" b="1" i="0" u="none" strike="noStrike" kern="1200" cap="none" spc="0" normalizeH="0" baseline="0" noProof="0" dirty="0">
                <a:ln>
                  <a:noFill/>
                </a:ln>
                <a:solidFill>
                  <a:srgbClr val="333333"/>
                </a:solidFill>
                <a:effectLst/>
                <a:uLnTx/>
                <a:uFillTx/>
                <a:latin typeface="Calibri" panose="020F0502020204030204" pitchFamily="34" charset="0"/>
                <a:ea typeface="+mn-ea"/>
                <a:cs typeface="Calibri" panose="020F0502020204030204" pitchFamily="34" charset="0"/>
              </a:rPr>
              <a:t>at</a:t>
            </a:r>
            <a:r>
              <a:rPr kumimoji="0" sz="2400" b="1" i="0" u="none" strike="noStrike" kern="1200" cap="none" spc="-10" normalizeH="0" baseline="0" noProof="0" dirty="0">
                <a:ln>
                  <a:noFill/>
                </a:ln>
                <a:solidFill>
                  <a:srgbClr val="333333"/>
                </a:solidFill>
                <a:effectLst/>
                <a:uLnTx/>
                <a:uFillTx/>
                <a:latin typeface="Calibri" panose="020F0502020204030204" pitchFamily="34" charset="0"/>
                <a:ea typeface="+mn-ea"/>
                <a:cs typeface="Calibri" panose="020F0502020204030204" pitchFamily="34" charset="0"/>
              </a:rPr>
              <a:t> </a:t>
            </a:r>
            <a:r>
              <a:rPr kumimoji="0" sz="2400" b="1" i="0" u="none" strike="noStrike" kern="1200" cap="none" spc="5" normalizeH="0" baseline="0" noProof="0" dirty="0">
                <a:ln>
                  <a:noFill/>
                </a:ln>
                <a:solidFill>
                  <a:srgbClr val="333333"/>
                </a:solidFill>
                <a:effectLst/>
                <a:uLnTx/>
                <a:uFillTx/>
                <a:latin typeface="Calibri" panose="020F0502020204030204" pitchFamily="34" charset="0"/>
                <a:ea typeface="+mn-ea"/>
                <a:cs typeface="Calibri" panose="020F0502020204030204" pitchFamily="34" charset="0"/>
              </a:rPr>
              <a:t>sampleURL.com</a:t>
            </a:r>
            <a:endParaRPr kumimoji="0"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35" name="object 35"/>
          <p:cNvSpPr/>
          <p:nvPr/>
        </p:nvSpPr>
        <p:spPr>
          <a:xfrm>
            <a:off x="2370383" y="1890365"/>
            <a:ext cx="2939477" cy="2373329"/>
          </a:xfrm>
          <a:prstGeom prst="rect">
            <a:avLst/>
          </a:prstGeom>
          <a:blipFill>
            <a:blip r:embed="rId2"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37" name="object 37"/>
          <p:cNvSpPr txBox="1">
            <a:spLocks noGrp="1"/>
          </p:cNvSpPr>
          <p:nvPr>
            <p:ph type="title"/>
          </p:nvPr>
        </p:nvSpPr>
        <p:spPr>
          <a:xfrm>
            <a:off x="1219200" y="496883"/>
            <a:ext cx="5528112" cy="1076513"/>
          </a:xfrm>
          <a:prstGeom prst="rect">
            <a:avLst/>
          </a:prstGeom>
        </p:spPr>
        <p:txBody>
          <a:bodyPr vert="horz" wrap="square" lIns="0" tIns="11430" rIns="0" bIns="0" rtlCol="0">
            <a:spAutoFit/>
          </a:bodyPr>
          <a:lstStyle/>
          <a:p>
            <a:pPr marL="1108710" marR="5080" indent="-1096645" algn="l">
              <a:lnSpc>
                <a:spcPct val="111200"/>
              </a:lnSpc>
              <a:spcBef>
                <a:spcPts val="90"/>
              </a:spcBef>
            </a:pPr>
            <a:r>
              <a:rPr sz="3200" spc="15" dirty="0">
                <a:latin typeface="Calibri" panose="020F0502020204030204" pitchFamily="34" charset="0"/>
                <a:cs typeface="Calibri" panose="020F0502020204030204" pitchFamily="34" charset="0"/>
              </a:rPr>
              <a:t>The More </a:t>
            </a:r>
            <a:r>
              <a:rPr sz="3200" spc="-35" dirty="0">
                <a:latin typeface="Calibri" panose="020F0502020204030204" pitchFamily="34" charset="0"/>
                <a:cs typeface="Calibri" panose="020F0502020204030204" pitchFamily="34" charset="0"/>
              </a:rPr>
              <a:t>You </a:t>
            </a:r>
            <a:r>
              <a:rPr sz="3200" spc="15" dirty="0">
                <a:latin typeface="Calibri" panose="020F0502020204030204" pitchFamily="34" charset="0"/>
                <a:cs typeface="Calibri" panose="020F0502020204030204" pitchFamily="34" charset="0"/>
              </a:rPr>
              <a:t>Put </a:t>
            </a:r>
            <a:r>
              <a:rPr sz="3200" spc="10" dirty="0">
                <a:latin typeface="Calibri" panose="020F0502020204030204" pitchFamily="34" charset="0"/>
                <a:cs typeface="Calibri" panose="020F0502020204030204" pitchFamily="34" charset="0"/>
              </a:rPr>
              <a:t>In </a:t>
            </a:r>
            <a:r>
              <a:rPr sz="3200" spc="-20" dirty="0">
                <a:latin typeface="Calibri" panose="020F0502020204030204" pitchFamily="34" charset="0"/>
                <a:cs typeface="Calibri" panose="020F0502020204030204" pitchFamily="34" charset="0"/>
              </a:rPr>
              <a:t>Your</a:t>
            </a:r>
            <a:r>
              <a:rPr sz="3200" spc="-65" dirty="0">
                <a:latin typeface="Calibri" panose="020F0502020204030204" pitchFamily="34" charset="0"/>
                <a:cs typeface="Calibri" panose="020F0502020204030204" pitchFamily="34" charset="0"/>
              </a:rPr>
              <a:t> </a:t>
            </a:r>
            <a:r>
              <a:rPr sz="3200" spc="25" dirty="0">
                <a:latin typeface="Calibri" panose="020F0502020204030204" pitchFamily="34" charset="0"/>
                <a:cs typeface="Calibri" panose="020F0502020204030204" pitchFamily="34" charset="0"/>
              </a:rPr>
              <a:t>HSA,</a:t>
            </a:r>
            <a:br>
              <a:rPr lang="en-US" sz="3200" spc="25" dirty="0">
                <a:latin typeface="Calibri" panose="020F0502020204030204" pitchFamily="34" charset="0"/>
                <a:cs typeface="Calibri" panose="020F0502020204030204" pitchFamily="34" charset="0"/>
              </a:rPr>
            </a:br>
            <a:r>
              <a:rPr sz="3200" spc="15" dirty="0">
                <a:latin typeface="Calibri" panose="020F0502020204030204" pitchFamily="34" charset="0"/>
                <a:cs typeface="Calibri" panose="020F0502020204030204" pitchFamily="34" charset="0"/>
              </a:rPr>
              <a:t>The</a:t>
            </a:r>
            <a:r>
              <a:rPr lang="en-US" sz="3200" spc="15" dirty="0">
                <a:latin typeface="Calibri" panose="020F0502020204030204" pitchFamily="34" charset="0"/>
                <a:cs typeface="Calibri" panose="020F0502020204030204" pitchFamily="34" charset="0"/>
              </a:rPr>
              <a:t> </a:t>
            </a:r>
            <a:r>
              <a:rPr sz="3200" spc="15" dirty="0">
                <a:latin typeface="Calibri" panose="020F0502020204030204" pitchFamily="34" charset="0"/>
                <a:cs typeface="Calibri" panose="020F0502020204030204" pitchFamily="34" charset="0"/>
              </a:rPr>
              <a:t>More </a:t>
            </a:r>
            <a:r>
              <a:rPr sz="3200" spc="-35" dirty="0">
                <a:latin typeface="Calibri" panose="020F0502020204030204" pitchFamily="34" charset="0"/>
                <a:cs typeface="Calibri" panose="020F0502020204030204" pitchFamily="34" charset="0"/>
              </a:rPr>
              <a:t>You</a:t>
            </a:r>
            <a:r>
              <a:rPr sz="3200" spc="-40" dirty="0">
                <a:latin typeface="Calibri" panose="020F0502020204030204" pitchFamily="34" charset="0"/>
                <a:cs typeface="Calibri" panose="020F0502020204030204" pitchFamily="34" charset="0"/>
              </a:rPr>
              <a:t> </a:t>
            </a:r>
            <a:r>
              <a:rPr sz="3200" spc="10" dirty="0">
                <a:latin typeface="Calibri" panose="020F0502020204030204" pitchFamily="34" charset="0"/>
                <a:cs typeface="Calibri" panose="020F0502020204030204" pitchFamily="34" charset="0"/>
              </a:rPr>
              <a:t>Save</a:t>
            </a:r>
          </a:p>
        </p:txBody>
      </p:sp>
      <p:pic>
        <p:nvPicPr>
          <p:cNvPr id="39" name="Picture 38">
            <a:extLst>
              <a:ext uri="{FF2B5EF4-FFF2-40B4-BE49-F238E27FC236}">
                <a16:creationId xmlns:a16="http://schemas.microsoft.com/office/drawing/2014/main" id="{E0C1A0FE-E800-5B4E-9258-57FA4C6CB35E}"/>
              </a:ext>
            </a:extLst>
          </p:cNvPr>
          <p:cNvPicPr>
            <a:picLocks noChangeAspect="1"/>
          </p:cNvPicPr>
          <p:nvPr/>
        </p:nvPicPr>
        <p:blipFill rotWithShape="1">
          <a:blip r:embed="rId3">
            <a:extLst>
              <a:ext uri="{28A0092B-C50C-407E-A947-70E740481C1C}">
                <a14:useLocalDpi xmlns:a14="http://schemas.microsoft.com/office/drawing/2010/main" val="0"/>
              </a:ext>
            </a:extLst>
          </a:blip>
          <a:srcRect l="1961" r="1961" b="72559"/>
          <a:stretch/>
        </p:blipFill>
        <p:spPr>
          <a:xfrm>
            <a:off x="152400" y="7315200"/>
            <a:ext cx="7467600" cy="713073"/>
          </a:xfrm>
          <a:prstGeom prst="rect">
            <a:avLst/>
          </a:prstGeom>
        </p:spPr>
      </p:pic>
      <p:pic>
        <p:nvPicPr>
          <p:cNvPr id="40" name="Picture 39">
            <a:extLst>
              <a:ext uri="{FF2B5EF4-FFF2-40B4-BE49-F238E27FC236}">
                <a16:creationId xmlns:a16="http://schemas.microsoft.com/office/drawing/2014/main" id="{2D036E05-8528-1343-8C4B-82E642E338F1}"/>
              </a:ext>
            </a:extLst>
          </p:cNvPr>
          <p:cNvPicPr>
            <a:picLocks noChangeAspect="1"/>
          </p:cNvPicPr>
          <p:nvPr/>
        </p:nvPicPr>
        <p:blipFill rotWithShape="1">
          <a:blip r:embed="rId3">
            <a:extLst>
              <a:ext uri="{28A0092B-C50C-407E-A947-70E740481C1C}">
                <a14:useLocalDpi xmlns:a14="http://schemas.microsoft.com/office/drawing/2010/main" val="0"/>
              </a:ext>
            </a:extLst>
          </a:blip>
          <a:srcRect l="1961" t="27434" r="32058"/>
          <a:stretch/>
        </p:blipFill>
        <p:spPr>
          <a:xfrm>
            <a:off x="152400" y="8020310"/>
            <a:ext cx="5128315" cy="1885690"/>
          </a:xfrm>
          <a:prstGeom prst="rect">
            <a:avLst/>
          </a:prstGeom>
        </p:spPr>
      </p:pic>
      <p:sp>
        <p:nvSpPr>
          <p:cNvPr id="41" name="Rectangle 40">
            <a:extLst>
              <a:ext uri="{FF2B5EF4-FFF2-40B4-BE49-F238E27FC236}">
                <a16:creationId xmlns:a16="http://schemas.microsoft.com/office/drawing/2014/main" id="{1ED1E140-0FB5-664B-978C-CA791AFF80A1}"/>
              </a:ext>
            </a:extLst>
          </p:cNvPr>
          <p:cNvSpPr/>
          <p:nvPr/>
        </p:nvSpPr>
        <p:spPr>
          <a:xfrm>
            <a:off x="5715000" y="8839200"/>
            <a:ext cx="1267835" cy="457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42" name="object 63">
            <a:extLst>
              <a:ext uri="{FF2B5EF4-FFF2-40B4-BE49-F238E27FC236}">
                <a16:creationId xmlns:a16="http://schemas.microsoft.com/office/drawing/2014/main" id="{08DCE4C5-7ADB-A542-A543-562C6B94C097}"/>
              </a:ext>
            </a:extLst>
          </p:cNvPr>
          <p:cNvSpPr txBox="1"/>
          <p:nvPr/>
        </p:nvSpPr>
        <p:spPr>
          <a:xfrm>
            <a:off x="5604293" y="8961899"/>
            <a:ext cx="1482307" cy="182101"/>
          </a:xfrm>
          <a:prstGeom prst="rect">
            <a:avLst/>
          </a:prstGeom>
        </p:spPr>
        <p:txBody>
          <a:bodyPr vert="horz" wrap="square" lIns="0" tIns="12700" rIns="0" bIns="0" rtlCol="0">
            <a:spAutoFit/>
          </a:bodyPr>
          <a:lstStyle/>
          <a:p>
            <a:pPr marL="12700" marR="0" lvl="0" indent="0" algn="ctr" defTabSz="914400" rtl="0" eaLnBrk="1" fontAlgn="auto" latinLnBrk="0" hangingPunct="1">
              <a:lnSpc>
                <a:spcPct val="100000"/>
              </a:lnSpc>
              <a:spcBef>
                <a:spcPts val="100"/>
              </a:spcBef>
              <a:spcAft>
                <a:spcPts val="0"/>
              </a:spcAft>
              <a:buClrTx/>
              <a:buSzTx/>
              <a:buFontTx/>
              <a:buNone/>
              <a:tabLst/>
              <a:defRPr/>
            </a:pPr>
            <a:r>
              <a:rPr kumimoji="0" lang="en-US" sz="1100" b="0" i="0" u="none" strike="noStrike" kern="1200" cap="none" spc="0" normalizeH="0" baseline="0" noProof="0" dirty="0">
                <a:ln>
                  <a:noFill/>
                </a:ln>
                <a:solidFill>
                  <a:srgbClr val="333333"/>
                </a:solidFill>
                <a:effectLst/>
                <a:uLnTx/>
                <a:uFillTx/>
                <a:latin typeface="Calibri" panose="020F0502020204030204" pitchFamily="34" charset="0"/>
                <a:ea typeface="+mn-ea"/>
                <a:cs typeface="Calibri" panose="020F0502020204030204" pitchFamily="34" charset="0"/>
              </a:rPr>
              <a:t>YOUR LOGO HERE</a:t>
            </a:r>
            <a:endParaRPr kumimoji="0" sz="11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627611519"/>
      </p:ext>
    </p:extLst>
  </p:cSld>
  <p:clrMapOvr>
    <a:masterClrMapping/>
  </p:clrMapOvr>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EX-Central_Flier_Eng_Welcome-to-your-new-health-plan_2021" id="{B4DB72E2-5443-1949-BE50-5A507B126811}" vid="{F5AA1187-31EA-7F49-9372-24A98F1F9B4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319</TotalTime>
  <Words>98</Words>
  <Application>Microsoft Macintosh PowerPoint</Application>
  <PresentationFormat>Custom</PresentationFormat>
  <Paragraphs>6</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Calibri</vt:lpstr>
      <vt:lpstr>MuseoSans-700</vt:lpstr>
      <vt:lpstr>3_Office Theme</vt:lpstr>
      <vt:lpstr>The More You Put In Your HSA, The More You Save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Rachel Lombardi</cp:lastModifiedBy>
  <cp:revision>51</cp:revision>
  <cp:lastPrinted>2020-05-28T19:34:04Z</cp:lastPrinted>
  <dcterms:created xsi:type="dcterms:W3CDTF">2020-04-16T15:55:02Z</dcterms:created>
  <dcterms:modified xsi:type="dcterms:W3CDTF">2022-06-01T21:21:49Z</dcterms:modified>
</cp:coreProperties>
</file>