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89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0" userDrawn="1">
          <p15:clr>
            <a:srgbClr val="A4A3A4"/>
          </p15:clr>
        </p15:guide>
        <p15:guide id="2" pos="504" userDrawn="1">
          <p15:clr>
            <a:srgbClr val="A4A3A4"/>
          </p15:clr>
        </p15:guide>
        <p15:guide id="3" pos="4320" userDrawn="1">
          <p15:clr>
            <a:srgbClr val="A4A3A4"/>
          </p15:clr>
        </p15:guide>
        <p15:guide id="4" orient="horz" pos="58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0A1D"/>
    <a:srgbClr val="2F2F52"/>
    <a:srgbClr val="036991"/>
    <a:srgbClr val="D0F5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46"/>
    <p:restoredTop sz="94744"/>
  </p:normalViewPr>
  <p:slideViewPr>
    <p:cSldViewPr snapToGrid="0" snapToObjects="1">
      <p:cViewPr varScale="1">
        <p:scale>
          <a:sx n="79" d="100"/>
          <a:sy n="79" d="100"/>
        </p:scale>
        <p:origin x="3024" y="200"/>
      </p:cViewPr>
      <p:guideLst>
        <p:guide orient="horz" pos="480"/>
        <p:guide pos="504"/>
        <p:guide pos="4320"/>
        <p:guide orient="horz" pos="58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8F704E-E96F-514E-BD8B-2B06E7A90B45}" type="datetimeFigureOut">
              <a:rPr lang="en-US" smtClean="0"/>
              <a:t>6/1/22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15509-AC59-7743-AB52-DFC2F5B8A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434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1544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353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32081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8246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4656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7988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783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7400" y="4664158"/>
            <a:ext cx="6197600" cy="353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1" i="0">
                <a:solidFill>
                  <a:srgbClr val="333333"/>
                </a:solidFill>
                <a:latin typeface="MuseoSans-700"/>
                <a:cs typeface="MuseoSans-70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38018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</p:sldLayoutIdLst>
  <p:txStyles>
    <p:titleStyle>
      <a:lvl1pPr>
        <a:defRPr b="1" i="0"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8"/>
          <p:cNvSpPr/>
          <p:nvPr/>
        </p:nvSpPr>
        <p:spPr>
          <a:xfrm>
            <a:off x="0" y="0"/>
            <a:ext cx="7772401" cy="6094888"/>
          </a:xfrm>
          <a:custGeom>
            <a:avLst/>
            <a:gdLst/>
            <a:ahLst/>
            <a:cxnLst/>
            <a:rect l="l" t="t" r="r" b="b"/>
            <a:pathLst>
              <a:path w="7772401" h="6094888" extrusionOk="0">
                <a:moveTo>
                  <a:pt x="0" y="0"/>
                </a:moveTo>
                <a:lnTo>
                  <a:pt x="7772401" y="0"/>
                </a:lnTo>
                <a:lnTo>
                  <a:pt x="7772401" y="6094888"/>
                </a:lnTo>
                <a:lnTo>
                  <a:pt x="7752057" y="6071377"/>
                </a:lnTo>
                <a:cubicBezTo>
                  <a:pt x="7744372" y="6060930"/>
                  <a:pt x="7736312" y="6049296"/>
                  <a:pt x="7726107" y="6036841"/>
                </a:cubicBezTo>
                <a:cubicBezTo>
                  <a:pt x="7699527" y="6029632"/>
                  <a:pt x="7673306" y="6021477"/>
                  <a:pt x="7646366" y="6015214"/>
                </a:cubicBezTo>
                <a:cubicBezTo>
                  <a:pt x="7558764" y="5994848"/>
                  <a:pt x="7498520" y="5986828"/>
                  <a:pt x="7407148" y="5971958"/>
                </a:cubicBezTo>
                <a:cubicBezTo>
                  <a:pt x="7379675" y="5967487"/>
                  <a:pt x="7353989" y="5957540"/>
                  <a:pt x="7327409" y="5950331"/>
                </a:cubicBezTo>
                <a:cubicBezTo>
                  <a:pt x="7092749" y="5886686"/>
                  <a:pt x="7218051" y="5927468"/>
                  <a:pt x="6955291" y="5820567"/>
                </a:cubicBezTo>
                <a:cubicBezTo>
                  <a:pt x="6930231" y="5810372"/>
                  <a:pt x="6902132" y="5806147"/>
                  <a:pt x="6875552" y="5798938"/>
                </a:cubicBezTo>
                <a:cubicBezTo>
                  <a:pt x="6822392" y="5784519"/>
                  <a:pt x="6769744" y="5768785"/>
                  <a:pt x="6716073" y="5755684"/>
                </a:cubicBezTo>
                <a:cubicBezTo>
                  <a:pt x="6681083" y="5747143"/>
                  <a:pt x="6642428" y="5747349"/>
                  <a:pt x="6609753" y="5734056"/>
                </a:cubicBezTo>
                <a:cubicBezTo>
                  <a:pt x="6570131" y="5717936"/>
                  <a:pt x="6542159" y="5686679"/>
                  <a:pt x="6503434" y="5669174"/>
                </a:cubicBezTo>
                <a:cubicBezTo>
                  <a:pt x="6379520" y="5613160"/>
                  <a:pt x="6395246" y="5640715"/>
                  <a:pt x="6290795" y="5604291"/>
                </a:cubicBezTo>
                <a:cubicBezTo>
                  <a:pt x="6194601" y="5570747"/>
                  <a:pt x="6108973" y="5525775"/>
                  <a:pt x="6024997" y="5474527"/>
                </a:cubicBezTo>
                <a:cubicBezTo>
                  <a:pt x="6004949" y="5462293"/>
                  <a:pt x="5989557" y="5445690"/>
                  <a:pt x="5971837" y="5431271"/>
                </a:cubicBezTo>
                <a:lnTo>
                  <a:pt x="5865518" y="5388016"/>
                </a:lnTo>
                <a:cubicBezTo>
                  <a:pt x="5717818" y="5327926"/>
                  <a:pt x="5733137" y="5271733"/>
                  <a:pt x="5652879" y="5193368"/>
                </a:cubicBezTo>
                <a:cubicBezTo>
                  <a:pt x="5628815" y="5169872"/>
                  <a:pt x="5597203" y="5151983"/>
                  <a:pt x="5573138" y="5128486"/>
                </a:cubicBezTo>
                <a:cubicBezTo>
                  <a:pt x="5552688" y="5108518"/>
                  <a:pt x="5538547" y="5084755"/>
                  <a:pt x="5519979" y="5063603"/>
                </a:cubicBezTo>
                <a:cubicBezTo>
                  <a:pt x="5494231" y="5034272"/>
                  <a:pt x="5466820" y="5005930"/>
                  <a:pt x="5440241" y="4977094"/>
                </a:cubicBezTo>
                <a:cubicBezTo>
                  <a:pt x="5392694" y="4925509"/>
                  <a:pt x="5373851" y="4859771"/>
                  <a:pt x="5333920" y="4804073"/>
                </a:cubicBezTo>
                <a:cubicBezTo>
                  <a:pt x="5311599" y="4772938"/>
                  <a:pt x="5280761" y="4746400"/>
                  <a:pt x="5254181" y="4717565"/>
                </a:cubicBezTo>
                <a:cubicBezTo>
                  <a:pt x="5230407" y="4691773"/>
                  <a:pt x="5218742" y="4659891"/>
                  <a:pt x="5201022" y="4631054"/>
                </a:cubicBezTo>
                <a:lnTo>
                  <a:pt x="5094702" y="4458034"/>
                </a:lnTo>
                <a:cubicBezTo>
                  <a:pt x="4986946" y="4370355"/>
                  <a:pt x="5031772" y="4420508"/>
                  <a:pt x="4961803" y="4306641"/>
                </a:cubicBezTo>
                <a:cubicBezTo>
                  <a:pt x="4922181" y="4242160"/>
                  <a:pt x="4851470" y="4193605"/>
                  <a:pt x="4802324" y="4133621"/>
                </a:cubicBezTo>
                <a:cubicBezTo>
                  <a:pt x="4780345" y="4106795"/>
                  <a:pt x="4768823" y="4075103"/>
                  <a:pt x="4749164" y="4047111"/>
                </a:cubicBezTo>
                <a:cubicBezTo>
                  <a:pt x="4628634" y="3875486"/>
                  <a:pt x="4773330" y="4096269"/>
                  <a:pt x="4616265" y="3917346"/>
                </a:cubicBezTo>
                <a:cubicBezTo>
                  <a:pt x="4510997" y="3797428"/>
                  <a:pt x="4622988" y="3857934"/>
                  <a:pt x="4483367" y="3744326"/>
                </a:cubicBezTo>
                <a:cubicBezTo>
                  <a:pt x="4452042" y="3718838"/>
                  <a:pt x="4408370" y="3704931"/>
                  <a:pt x="4377046" y="3679444"/>
                </a:cubicBezTo>
                <a:cubicBezTo>
                  <a:pt x="4238897" y="3567036"/>
                  <a:pt x="4402241" y="3656914"/>
                  <a:pt x="4270728" y="3571306"/>
                </a:cubicBezTo>
                <a:cubicBezTo>
                  <a:pt x="4208116" y="3530549"/>
                  <a:pt x="4157423" y="3514395"/>
                  <a:pt x="4084669" y="3484797"/>
                </a:cubicBezTo>
                <a:cubicBezTo>
                  <a:pt x="4059608" y="3474601"/>
                  <a:pt x="4031507" y="3470378"/>
                  <a:pt x="4004928" y="3463169"/>
                </a:cubicBezTo>
                <a:cubicBezTo>
                  <a:pt x="3810789" y="3410514"/>
                  <a:pt x="3899814" y="3430973"/>
                  <a:pt x="3739130" y="3398286"/>
                </a:cubicBezTo>
                <a:cubicBezTo>
                  <a:pt x="3200559" y="3343508"/>
                  <a:pt x="3371661" y="3355031"/>
                  <a:pt x="2410137" y="3355031"/>
                </a:cubicBezTo>
                <a:lnTo>
                  <a:pt x="921666" y="3376658"/>
                </a:lnTo>
                <a:cubicBezTo>
                  <a:pt x="901928" y="3375766"/>
                  <a:pt x="427853" y="3368580"/>
                  <a:pt x="283749" y="3333404"/>
                </a:cubicBezTo>
                <a:cubicBezTo>
                  <a:pt x="245799" y="3324140"/>
                  <a:pt x="212870" y="3304567"/>
                  <a:pt x="177431" y="3290148"/>
                </a:cubicBezTo>
                <a:cubicBezTo>
                  <a:pt x="50766" y="3264383"/>
                  <a:pt x="89380" y="3277326"/>
                  <a:pt x="7898" y="3243082"/>
                </a:cubicBezTo>
                <a:lnTo>
                  <a:pt x="0" y="3239818"/>
                </a:lnTo>
                <a:close/>
              </a:path>
            </a:pathLst>
          </a:custGeom>
          <a:solidFill>
            <a:srgbClr val="0981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Google Shape;306;p8"/>
          <p:cNvSpPr txBox="1"/>
          <p:nvPr/>
        </p:nvSpPr>
        <p:spPr>
          <a:xfrm>
            <a:off x="824696" y="3949223"/>
            <a:ext cx="3263100" cy="2513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5080" lvl="0" indent="0" algn="l" rtl="0">
              <a:lnSpc>
                <a:spcPct val="125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Health (and the opposite) happens to all of us. Using your Health Savings Account (HSA) saves you big money whether you’ve got huge medical expenses or none at all. </a:t>
            </a:r>
            <a:endParaRPr sz="1600" dirty="0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700" marR="5080" lvl="0" indent="0" algn="l" rtl="0">
              <a:lnSpc>
                <a:spcPct val="125000"/>
              </a:lnSpc>
              <a:spcBef>
                <a:spcPts val="100"/>
              </a:spcBef>
              <a:spcAft>
                <a:spcPts val="0"/>
              </a:spcAft>
              <a:buNone/>
            </a:pPr>
            <a:endParaRPr sz="1600" dirty="0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700" marR="5080" lvl="0" indent="0" algn="l" rtl="0">
              <a:lnSpc>
                <a:spcPct val="125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Talk to ALEX® and see how much money your HSA can save you!</a:t>
            </a:r>
            <a:endParaRPr dirty="0"/>
          </a:p>
        </p:txBody>
      </p:sp>
      <p:sp>
        <p:nvSpPr>
          <p:cNvPr id="307" name="Google Shape;307;p8"/>
          <p:cNvSpPr txBox="1"/>
          <p:nvPr/>
        </p:nvSpPr>
        <p:spPr>
          <a:xfrm>
            <a:off x="804356" y="7447069"/>
            <a:ext cx="6030595" cy="357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9525" rIns="0" bIns="0" anchor="t" anchorCtr="0">
            <a:spAutoFit/>
          </a:bodyPr>
          <a:lstStyle/>
          <a:p>
            <a:pPr marL="127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Visit </a:t>
            </a:r>
            <a:r>
              <a:rPr lang="en-US" sz="2000" b="1" i="0" u="none" strike="noStrike" cap="non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sampleURL.com</a:t>
            </a:r>
            <a:endParaRPr sz="2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08" name="Google Shape;308;p8" descr="A picture containing text, gaug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58333" y="3675494"/>
            <a:ext cx="1869378" cy="1803400"/>
          </a:xfrm>
          <a:prstGeom prst="rect">
            <a:avLst/>
          </a:prstGeom>
          <a:noFill/>
          <a:ln>
            <a:noFill/>
          </a:ln>
        </p:spPr>
      </p:pic>
      <p:sp>
        <p:nvSpPr>
          <p:cNvPr id="309" name="Google Shape;309;p8"/>
          <p:cNvSpPr txBox="1"/>
          <p:nvPr/>
        </p:nvSpPr>
        <p:spPr>
          <a:xfrm>
            <a:off x="2218195" y="615354"/>
            <a:ext cx="3048360" cy="7822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5080" lvl="0" indent="-635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YOUR HSA</a:t>
            </a:r>
            <a:endParaRPr/>
          </a:p>
        </p:txBody>
      </p:sp>
      <p:sp>
        <p:nvSpPr>
          <p:cNvPr id="310" name="Google Shape;310;p8"/>
          <p:cNvSpPr txBox="1"/>
          <p:nvPr/>
        </p:nvSpPr>
        <p:spPr>
          <a:xfrm>
            <a:off x="824696" y="1898347"/>
            <a:ext cx="4333127" cy="15517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5080" lvl="0" indent="-635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0" b="1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WANTS</a:t>
            </a:r>
            <a:r>
              <a:rPr lang="en-US" sz="5000" b="1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311" name="Google Shape;311;p8"/>
          <p:cNvSpPr txBox="1">
            <a:spLocks noGrp="1"/>
          </p:cNvSpPr>
          <p:nvPr>
            <p:ph type="title"/>
          </p:nvPr>
        </p:nvSpPr>
        <p:spPr>
          <a:xfrm>
            <a:off x="5428412" y="4296617"/>
            <a:ext cx="1375266" cy="7822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5080" lvl="0" indent="-635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>
                <a:solidFill>
                  <a:schemeClr val="lt1"/>
                </a:solidFill>
              </a:rPr>
              <a:t>YOU</a:t>
            </a:r>
            <a:endParaRPr/>
          </a:p>
        </p:txBody>
      </p:sp>
      <p:sp>
        <p:nvSpPr>
          <p:cNvPr id="312" name="Google Shape;312;p8"/>
          <p:cNvSpPr/>
          <p:nvPr/>
        </p:nvSpPr>
        <p:spPr>
          <a:xfrm>
            <a:off x="1062566" y="8379652"/>
            <a:ext cx="1267835" cy="45720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LOGO HERE</a:t>
            </a:r>
            <a:endParaRPr/>
          </a:p>
        </p:txBody>
      </p:sp>
      <p:grpSp>
        <p:nvGrpSpPr>
          <p:cNvPr id="313" name="Google Shape;313;p8"/>
          <p:cNvGrpSpPr/>
          <p:nvPr/>
        </p:nvGrpSpPr>
        <p:grpSpPr>
          <a:xfrm>
            <a:off x="3281718" y="8167608"/>
            <a:ext cx="3621011" cy="1233220"/>
            <a:chOff x="868391" y="7657690"/>
            <a:chExt cx="4098980" cy="1396003"/>
          </a:xfrm>
        </p:grpSpPr>
        <p:pic>
          <p:nvPicPr>
            <p:cNvPr id="314" name="Google Shape;314;p8" descr="Graphical user interface, application&#10;&#10;Description automatically generated"/>
            <p:cNvPicPr preferRelativeResize="0"/>
            <p:nvPr/>
          </p:nvPicPr>
          <p:blipFill rotWithShape="1">
            <a:blip r:embed="rId4">
              <a:alphaModFix/>
            </a:blip>
            <a:srcRect l="-1" r="43634" b="49826"/>
            <a:stretch/>
          </p:blipFill>
          <p:spPr>
            <a:xfrm>
              <a:off x="868391" y="7666468"/>
              <a:ext cx="1718552" cy="12238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15" name="Google Shape;315;p8"/>
            <p:cNvSpPr/>
            <p:nvPr/>
          </p:nvSpPr>
          <p:spPr>
            <a:xfrm>
              <a:off x="1395414" y="7908713"/>
              <a:ext cx="657731" cy="564415"/>
            </a:xfrm>
            <a:prstGeom prst="rect">
              <a:avLst/>
            </a:prstGeom>
            <a:solidFill>
              <a:srgbClr val="72E0C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316" name="Google Shape;316;p8" descr="A picture containing text, clipart&#10;&#10;Description automatically generated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1334963" y="8032310"/>
              <a:ext cx="778631" cy="31722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17" name="Google Shape;317;p8" descr="Graphical user interface, application&#10;&#10;Description automatically generated"/>
            <p:cNvPicPr preferRelativeResize="0"/>
            <p:nvPr/>
          </p:nvPicPr>
          <p:blipFill rotWithShape="1">
            <a:blip r:embed="rId4">
              <a:alphaModFix/>
            </a:blip>
            <a:srcRect l="26499" t="45471" r="-2618" b="-2703"/>
            <a:stretch/>
          </p:blipFill>
          <p:spPr>
            <a:xfrm>
              <a:off x="2646578" y="7657690"/>
              <a:ext cx="2320793" cy="139600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18" name="Google Shape;318;p8"/>
            <p:cNvSpPr/>
            <p:nvPr/>
          </p:nvSpPr>
          <p:spPr>
            <a:xfrm>
              <a:off x="3736602" y="7899935"/>
              <a:ext cx="657731" cy="564415"/>
            </a:xfrm>
            <a:prstGeom prst="rect">
              <a:avLst/>
            </a:prstGeom>
            <a:solidFill>
              <a:srgbClr val="72E0C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319" name="Google Shape;319;p8" descr="A picture containing text, clipart&#10;&#10;Description automatically generated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3834820" y="7967530"/>
              <a:ext cx="778631" cy="31722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21" name="Google Shape;321;p8"/>
          <p:cNvSpPr/>
          <p:nvPr/>
        </p:nvSpPr>
        <p:spPr>
          <a:xfrm>
            <a:off x="5128676" y="6533843"/>
            <a:ext cx="1267835" cy="1271016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QR CODE HERE</a:t>
            </a:r>
            <a:endParaRPr/>
          </a:p>
        </p:txBody>
      </p:sp>
      <p:pic>
        <p:nvPicPr>
          <p:cNvPr id="322" name="Google Shape;322;p8" descr="A picture containing text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 t="24042"/>
          <a:stretch/>
        </p:blipFill>
        <p:spPr>
          <a:xfrm flipH="1">
            <a:off x="234626" y="0"/>
            <a:ext cx="6569049" cy="48577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8969319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EX-Central_Flier_Eng_to-vaxx-or-not-to-vaxx_2021" id="{FFDB2DB9-0D15-AA41-92D7-DE55EA46A0C4}" vid="{43CDE907-2C7C-624D-B724-795991611F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</TotalTime>
  <Words>64</Words>
  <Application>Microsoft Macintosh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MuseoSans-700</vt:lpstr>
      <vt:lpstr>3_Office Theme</vt:lpstr>
      <vt:lpstr>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Rachel Lombardi</cp:lastModifiedBy>
  <cp:revision>40</cp:revision>
  <cp:lastPrinted>2020-05-28T19:34:04Z</cp:lastPrinted>
  <dcterms:created xsi:type="dcterms:W3CDTF">2020-04-16T15:55:02Z</dcterms:created>
  <dcterms:modified xsi:type="dcterms:W3CDTF">2022-06-01T21:23:29Z</dcterms:modified>
</cp:coreProperties>
</file>