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6" roundtripDataSignature="AMtx7mi9u258OGkP8jz67msd48F7J0Mev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3"/>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3"/>
          <p:cNvSpPr txBox="1"/>
          <p:nvPr>
            <p:ph idx="1" type="body"/>
          </p:nvPr>
        </p:nvSpPr>
        <p:spPr>
          <a:xfrm>
            <a:off x="534353" y="2677584"/>
            <a:ext cx="6703695"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14" name="Google Shape;14;p3"/>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3"/>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3"/>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 type="body"/>
          </p:nvPr>
        </p:nvSpPr>
        <p:spPr>
          <a:xfrm rot="5400000">
            <a:off x="695219" y="2516718"/>
            <a:ext cx="6381962" cy="670369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71" name="Google Shape;71;p12"/>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2"/>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2"/>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2138071" y="3959569"/>
            <a:ext cx="8524029" cy="167592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3"/>
          <p:cNvSpPr txBox="1"/>
          <p:nvPr>
            <p:ph idx="1" type="body"/>
          </p:nvPr>
        </p:nvSpPr>
        <p:spPr>
          <a:xfrm rot="5400000">
            <a:off x="-1262353" y="2332223"/>
            <a:ext cx="8524029" cy="493061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77" name="Google Shape;77;p13"/>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3"/>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3"/>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 name="Shape 17"/>
        <p:cNvGrpSpPr/>
        <p:nvPr/>
      </p:nvGrpSpPr>
      <p:grpSpPr>
        <a:xfrm>
          <a:off x="0" y="0"/>
          <a:ext cx="0" cy="0"/>
          <a:chOff x="0" y="0"/>
          <a:chExt cx="0" cy="0"/>
        </a:xfrm>
      </p:grpSpPr>
      <p:sp>
        <p:nvSpPr>
          <p:cNvPr id="18" name="Google Shape;18;p4"/>
          <p:cNvSpPr txBox="1"/>
          <p:nvPr>
            <p:ph type="ctrTitle"/>
          </p:nvPr>
        </p:nvSpPr>
        <p:spPr>
          <a:xfrm>
            <a:off x="582930" y="1646133"/>
            <a:ext cx="6606540" cy="3501813"/>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5100"/>
              <a:buFont typeface="Calibri"/>
              <a:buNone/>
              <a:defRPr sz="51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 type="subTitle"/>
          </p:nvPr>
        </p:nvSpPr>
        <p:spPr>
          <a:xfrm>
            <a:off x="971550" y="5282989"/>
            <a:ext cx="5829300" cy="242845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850"/>
              </a:spcBef>
              <a:spcAft>
                <a:spcPts val="0"/>
              </a:spcAft>
              <a:buClr>
                <a:schemeClr val="dk1"/>
              </a:buClr>
              <a:buSzPts val="2040"/>
              <a:buNone/>
              <a:defRPr sz="2040"/>
            </a:lvl1pPr>
            <a:lvl2pPr lvl="1" algn="ctr">
              <a:lnSpc>
                <a:spcPct val="90000"/>
              </a:lnSpc>
              <a:spcBef>
                <a:spcPts val="425"/>
              </a:spcBef>
              <a:spcAft>
                <a:spcPts val="0"/>
              </a:spcAft>
              <a:buClr>
                <a:schemeClr val="dk1"/>
              </a:buClr>
              <a:buSzPts val="1700"/>
              <a:buNone/>
              <a:defRPr sz="1700"/>
            </a:lvl2pPr>
            <a:lvl3pPr lvl="2" algn="ctr">
              <a:lnSpc>
                <a:spcPct val="90000"/>
              </a:lnSpc>
              <a:spcBef>
                <a:spcPts val="425"/>
              </a:spcBef>
              <a:spcAft>
                <a:spcPts val="0"/>
              </a:spcAft>
              <a:buClr>
                <a:schemeClr val="dk1"/>
              </a:buClr>
              <a:buSzPts val="1530"/>
              <a:buNone/>
              <a:defRPr sz="1530"/>
            </a:lvl3pPr>
            <a:lvl4pPr lvl="3" algn="ctr">
              <a:lnSpc>
                <a:spcPct val="90000"/>
              </a:lnSpc>
              <a:spcBef>
                <a:spcPts val="425"/>
              </a:spcBef>
              <a:spcAft>
                <a:spcPts val="0"/>
              </a:spcAft>
              <a:buClr>
                <a:schemeClr val="dk1"/>
              </a:buClr>
              <a:buSzPts val="1360"/>
              <a:buNone/>
              <a:defRPr sz="1360"/>
            </a:lvl4pPr>
            <a:lvl5pPr lvl="4" algn="ctr">
              <a:lnSpc>
                <a:spcPct val="90000"/>
              </a:lnSpc>
              <a:spcBef>
                <a:spcPts val="425"/>
              </a:spcBef>
              <a:spcAft>
                <a:spcPts val="0"/>
              </a:spcAft>
              <a:buClr>
                <a:schemeClr val="dk1"/>
              </a:buClr>
              <a:buSzPts val="1360"/>
              <a:buNone/>
              <a:defRPr sz="1360"/>
            </a:lvl5pPr>
            <a:lvl6pPr lvl="5" algn="ctr">
              <a:lnSpc>
                <a:spcPct val="90000"/>
              </a:lnSpc>
              <a:spcBef>
                <a:spcPts val="425"/>
              </a:spcBef>
              <a:spcAft>
                <a:spcPts val="0"/>
              </a:spcAft>
              <a:buClr>
                <a:schemeClr val="dk1"/>
              </a:buClr>
              <a:buSzPts val="1360"/>
              <a:buNone/>
              <a:defRPr sz="1360"/>
            </a:lvl6pPr>
            <a:lvl7pPr lvl="6" algn="ctr">
              <a:lnSpc>
                <a:spcPct val="90000"/>
              </a:lnSpc>
              <a:spcBef>
                <a:spcPts val="425"/>
              </a:spcBef>
              <a:spcAft>
                <a:spcPts val="0"/>
              </a:spcAft>
              <a:buClr>
                <a:schemeClr val="dk1"/>
              </a:buClr>
              <a:buSzPts val="1360"/>
              <a:buNone/>
              <a:defRPr sz="1360"/>
            </a:lvl7pPr>
            <a:lvl8pPr lvl="7" algn="ctr">
              <a:lnSpc>
                <a:spcPct val="90000"/>
              </a:lnSpc>
              <a:spcBef>
                <a:spcPts val="425"/>
              </a:spcBef>
              <a:spcAft>
                <a:spcPts val="0"/>
              </a:spcAft>
              <a:buClr>
                <a:schemeClr val="dk1"/>
              </a:buClr>
              <a:buSzPts val="1360"/>
              <a:buNone/>
              <a:defRPr sz="1360"/>
            </a:lvl8pPr>
            <a:lvl9pPr lvl="8" algn="ctr">
              <a:lnSpc>
                <a:spcPct val="90000"/>
              </a:lnSpc>
              <a:spcBef>
                <a:spcPts val="425"/>
              </a:spcBef>
              <a:spcAft>
                <a:spcPts val="0"/>
              </a:spcAft>
              <a:buClr>
                <a:schemeClr val="dk1"/>
              </a:buClr>
              <a:buSzPts val="1360"/>
              <a:buNone/>
              <a:defRPr sz="1360"/>
            </a:lvl9pPr>
          </a:lstStyle>
          <a:p/>
        </p:txBody>
      </p:sp>
      <p:sp>
        <p:nvSpPr>
          <p:cNvPr id="20" name="Google Shape;20;p4"/>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4"/>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4"/>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530305" y="2507618"/>
            <a:ext cx="6703695" cy="4184014"/>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5100"/>
              <a:buFont typeface="Calibri"/>
              <a:buNone/>
              <a:defRPr sz="51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
          <p:cNvSpPr txBox="1"/>
          <p:nvPr>
            <p:ph idx="1" type="body"/>
          </p:nvPr>
        </p:nvSpPr>
        <p:spPr>
          <a:xfrm>
            <a:off x="530305" y="6731215"/>
            <a:ext cx="6703695" cy="220027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sz="2040">
                <a:solidFill>
                  <a:schemeClr val="dk1"/>
                </a:solidFill>
              </a:defRPr>
            </a:lvl1pPr>
            <a:lvl2pPr indent="-228600" lvl="1" marL="914400" algn="l">
              <a:lnSpc>
                <a:spcPct val="90000"/>
              </a:lnSpc>
              <a:spcBef>
                <a:spcPts val="425"/>
              </a:spcBef>
              <a:spcAft>
                <a:spcPts val="0"/>
              </a:spcAft>
              <a:buClr>
                <a:srgbClr val="888888"/>
              </a:buClr>
              <a:buSzPts val="1700"/>
              <a:buNone/>
              <a:defRPr sz="1700">
                <a:solidFill>
                  <a:srgbClr val="888888"/>
                </a:solidFill>
              </a:defRPr>
            </a:lvl2pPr>
            <a:lvl3pPr indent="-228600" lvl="2" marL="1371600" algn="l">
              <a:lnSpc>
                <a:spcPct val="90000"/>
              </a:lnSpc>
              <a:spcBef>
                <a:spcPts val="425"/>
              </a:spcBef>
              <a:spcAft>
                <a:spcPts val="0"/>
              </a:spcAft>
              <a:buClr>
                <a:srgbClr val="888888"/>
              </a:buClr>
              <a:buSzPts val="1530"/>
              <a:buNone/>
              <a:defRPr sz="1530">
                <a:solidFill>
                  <a:srgbClr val="888888"/>
                </a:solidFill>
              </a:defRPr>
            </a:lvl3pPr>
            <a:lvl4pPr indent="-228600" lvl="3" marL="1828800" algn="l">
              <a:lnSpc>
                <a:spcPct val="90000"/>
              </a:lnSpc>
              <a:spcBef>
                <a:spcPts val="425"/>
              </a:spcBef>
              <a:spcAft>
                <a:spcPts val="0"/>
              </a:spcAft>
              <a:buClr>
                <a:srgbClr val="888888"/>
              </a:buClr>
              <a:buSzPts val="1360"/>
              <a:buNone/>
              <a:defRPr sz="1360">
                <a:solidFill>
                  <a:srgbClr val="888888"/>
                </a:solidFill>
              </a:defRPr>
            </a:lvl4pPr>
            <a:lvl5pPr indent="-228600" lvl="4" marL="2286000" algn="l">
              <a:lnSpc>
                <a:spcPct val="90000"/>
              </a:lnSpc>
              <a:spcBef>
                <a:spcPts val="425"/>
              </a:spcBef>
              <a:spcAft>
                <a:spcPts val="0"/>
              </a:spcAft>
              <a:buClr>
                <a:srgbClr val="888888"/>
              </a:buClr>
              <a:buSzPts val="1360"/>
              <a:buNone/>
              <a:defRPr sz="1360">
                <a:solidFill>
                  <a:srgbClr val="888888"/>
                </a:solidFill>
              </a:defRPr>
            </a:lvl5pPr>
            <a:lvl6pPr indent="-228600" lvl="5" marL="2743200" algn="l">
              <a:lnSpc>
                <a:spcPct val="90000"/>
              </a:lnSpc>
              <a:spcBef>
                <a:spcPts val="425"/>
              </a:spcBef>
              <a:spcAft>
                <a:spcPts val="0"/>
              </a:spcAft>
              <a:buClr>
                <a:srgbClr val="888888"/>
              </a:buClr>
              <a:buSzPts val="1360"/>
              <a:buNone/>
              <a:defRPr sz="1360">
                <a:solidFill>
                  <a:srgbClr val="888888"/>
                </a:solidFill>
              </a:defRPr>
            </a:lvl6pPr>
            <a:lvl7pPr indent="-228600" lvl="6" marL="3200400" algn="l">
              <a:lnSpc>
                <a:spcPct val="90000"/>
              </a:lnSpc>
              <a:spcBef>
                <a:spcPts val="425"/>
              </a:spcBef>
              <a:spcAft>
                <a:spcPts val="0"/>
              </a:spcAft>
              <a:buClr>
                <a:srgbClr val="888888"/>
              </a:buClr>
              <a:buSzPts val="1360"/>
              <a:buNone/>
              <a:defRPr sz="1360">
                <a:solidFill>
                  <a:srgbClr val="888888"/>
                </a:solidFill>
              </a:defRPr>
            </a:lvl7pPr>
            <a:lvl8pPr indent="-228600" lvl="7" marL="3657600" algn="l">
              <a:lnSpc>
                <a:spcPct val="90000"/>
              </a:lnSpc>
              <a:spcBef>
                <a:spcPts val="425"/>
              </a:spcBef>
              <a:spcAft>
                <a:spcPts val="0"/>
              </a:spcAft>
              <a:buClr>
                <a:srgbClr val="888888"/>
              </a:buClr>
              <a:buSzPts val="1360"/>
              <a:buNone/>
              <a:defRPr sz="1360">
                <a:solidFill>
                  <a:srgbClr val="888888"/>
                </a:solidFill>
              </a:defRPr>
            </a:lvl8pPr>
            <a:lvl9pPr indent="-228600" lvl="8" marL="4114800" algn="l">
              <a:lnSpc>
                <a:spcPct val="90000"/>
              </a:lnSpc>
              <a:spcBef>
                <a:spcPts val="425"/>
              </a:spcBef>
              <a:spcAft>
                <a:spcPts val="0"/>
              </a:spcAft>
              <a:buClr>
                <a:srgbClr val="888888"/>
              </a:buClr>
              <a:buSzPts val="1360"/>
              <a:buNone/>
              <a:defRPr sz="1360">
                <a:solidFill>
                  <a:srgbClr val="888888"/>
                </a:solidFill>
              </a:defRPr>
            </a:lvl9pPr>
          </a:lstStyle>
          <a:p/>
        </p:txBody>
      </p:sp>
      <p:sp>
        <p:nvSpPr>
          <p:cNvPr id="26" name="Google Shape;26;p5"/>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5"/>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5"/>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 type="body"/>
          </p:nvPr>
        </p:nvSpPr>
        <p:spPr>
          <a:xfrm>
            <a:off x="534353" y="2677584"/>
            <a:ext cx="3303270"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32" name="Google Shape;32;p6"/>
          <p:cNvSpPr txBox="1"/>
          <p:nvPr>
            <p:ph idx="2" type="body"/>
          </p:nvPr>
        </p:nvSpPr>
        <p:spPr>
          <a:xfrm>
            <a:off x="3934778" y="2677584"/>
            <a:ext cx="3303270"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33" name="Google Shape;33;p6"/>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6"/>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6"/>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535365"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 type="body"/>
          </p:nvPr>
        </p:nvSpPr>
        <p:spPr>
          <a:xfrm>
            <a:off x="535366" y="2465706"/>
            <a:ext cx="3288089" cy="120840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b="1" sz="2040"/>
            </a:lvl1pPr>
            <a:lvl2pPr indent="-228600" lvl="1" marL="914400" algn="l">
              <a:lnSpc>
                <a:spcPct val="90000"/>
              </a:lnSpc>
              <a:spcBef>
                <a:spcPts val="425"/>
              </a:spcBef>
              <a:spcAft>
                <a:spcPts val="0"/>
              </a:spcAft>
              <a:buClr>
                <a:schemeClr val="dk1"/>
              </a:buClr>
              <a:buSzPts val="1700"/>
              <a:buNone/>
              <a:defRPr b="1" sz="1700"/>
            </a:lvl2pPr>
            <a:lvl3pPr indent="-228600" lvl="2" marL="1371600" algn="l">
              <a:lnSpc>
                <a:spcPct val="90000"/>
              </a:lnSpc>
              <a:spcBef>
                <a:spcPts val="425"/>
              </a:spcBef>
              <a:spcAft>
                <a:spcPts val="0"/>
              </a:spcAft>
              <a:buClr>
                <a:schemeClr val="dk1"/>
              </a:buClr>
              <a:buSzPts val="1530"/>
              <a:buNone/>
              <a:defRPr b="1" sz="1530"/>
            </a:lvl3pPr>
            <a:lvl4pPr indent="-228600" lvl="3" marL="1828800" algn="l">
              <a:lnSpc>
                <a:spcPct val="90000"/>
              </a:lnSpc>
              <a:spcBef>
                <a:spcPts val="425"/>
              </a:spcBef>
              <a:spcAft>
                <a:spcPts val="0"/>
              </a:spcAft>
              <a:buClr>
                <a:schemeClr val="dk1"/>
              </a:buClr>
              <a:buSzPts val="1360"/>
              <a:buNone/>
              <a:defRPr b="1" sz="1360"/>
            </a:lvl4pPr>
            <a:lvl5pPr indent="-228600" lvl="4" marL="2286000" algn="l">
              <a:lnSpc>
                <a:spcPct val="90000"/>
              </a:lnSpc>
              <a:spcBef>
                <a:spcPts val="425"/>
              </a:spcBef>
              <a:spcAft>
                <a:spcPts val="0"/>
              </a:spcAft>
              <a:buClr>
                <a:schemeClr val="dk1"/>
              </a:buClr>
              <a:buSzPts val="1360"/>
              <a:buNone/>
              <a:defRPr b="1" sz="1360"/>
            </a:lvl5pPr>
            <a:lvl6pPr indent="-228600" lvl="5" marL="2743200" algn="l">
              <a:lnSpc>
                <a:spcPct val="90000"/>
              </a:lnSpc>
              <a:spcBef>
                <a:spcPts val="425"/>
              </a:spcBef>
              <a:spcAft>
                <a:spcPts val="0"/>
              </a:spcAft>
              <a:buClr>
                <a:schemeClr val="dk1"/>
              </a:buClr>
              <a:buSzPts val="1360"/>
              <a:buNone/>
              <a:defRPr b="1" sz="1360"/>
            </a:lvl6pPr>
            <a:lvl7pPr indent="-228600" lvl="6" marL="3200400" algn="l">
              <a:lnSpc>
                <a:spcPct val="90000"/>
              </a:lnSpc>
              <a:spcBef>
                <a:spcPts val="425"/>
              </a:spcBef>
              <a:spcAft>
                <a:spcPts val="0"/>
              </a:spcAft>
              <a:buClr>
                <a:schemeClr val="dk1"/>
              </a:buClr>
              <a:buSzPts val="1360"/>
              <a:buNone/>
              <a:defRPr b="1" sz="1360"/>
            </a:lvl7pPr>
            <a:lvl8pPr indent="-228600" lvl="7" marL="3657600" algn="l">
              <a:lnSpc>
                <a:spcPct val="90000"/>
              </a:lnSpc>
              <a:spcBef>
                <a:spcPts val="425"/>
              </a:spcBef>
              <a:spcAft>
                <a:spcPts val="0"/>
              </a:spcAft>
              <a:buClr>
                <a:schemeClr val="dk1"/>
              </a:buClr>
              <a:buSzPts val="1360"/>
              <a:buNone/>
              <a:defRPr b="1" sz="1360"/>
            </a:lvl8pPr>
            <a:lvl9pPr indent="-228600" lvl="8" marL="4114800" algn="l">
              <a:lnSpc>
                <a:spcPct val="90000"/>
              </a:lnSpc>
              <a:spcBef>
                <a:spcPts val="425"/>
              </a:spcBef>
              <a:spcAft>
                <a:spcPts val="0"/>
              </a:spcAft>
              <a:buClr>
                <a:schemeClr val="dk1"/>
              </a:buClr>
              <a:buSzPts val="1360"/>
              <a:buNone/>
              <a:defRPr b="1" sz="1360"/>
            </a:lvl9pPr>
          </a:lstStyle>
          <a:p/>
        </p:txBody>
      </p:sp>
      <p:sp>
        <p:nvSpPr>
          <p:cNvPr id="39" name="Google Shape;39;p7"/>
          <p:cNvSpPr txBox="1"/>
          <p:nvPr>
            <p:ph idx="2" type="body"/>
          </p:nvPr>
        </p:nvSpPr>
        <p:spPr>
          <a:xfrm>
            <a:off x="535366" y="3674110"/>
            <a:ext cx="3288089" cy="54040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40" name="Google Shape;40;p7"/>
          <p:cNvSpPr txBox="1"/>
          <p:nvPr>
            <p:ph idx="3" type="body"/>
          </p:nvPr>
        </p:nvSpPr>
        <p:spPr>
          <a:xfrm>
            <a:off x="3934778" y="2465706"/>
            <a:ext cx="3304282" cy="120840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b="1" sz="2040"/>
            </a:lvl1pPr>
            <a:lvl2pPr indent="-228600" lvl="1" marL="914400" algn="l">
              <a:lnSpc>
                <a:spcPct val="90000"/>
              </a:lnSpc>
              <a:spcBef>
                <a:spcPts val="425"/>
              </a:spcBef>
              <a:spcAft>
                <a:spcPts val="0"/>
              </a:spcAft>
              <a:buClr>
                <a:schemeClr val="dk1"/>
              </a:buClr>
              <a:buSzPts val="1700"/>
              <a:buNone/>
              <a:defRPr b="1" sz="1700"/>
            </a:lvl2pPr>
            <a:lvl3pPr indent="-228600" lvl="2" marL="1371600" algn="l">
              <a:lnSpc>
                <a:spcPct val="90000"/>
              </a:lnSpc>
              <a:spcBef>
                <a:spcPts val="425"/>
              </a:spcBef>
              <a:spcAft>
                <a:spcPts val="0"/>
              </a:spcAft>
              <a:buClr>
                <a:schemeClr val="dk1"/>
              </a:buClr>
              <a:buSzPts val="1530"/>
              <a:buNone/>
              <a:defRPr b="1" sz="1530"/>
            </a:lvl3pPr>
            <a:lvl4pPr indent="-228600" lvl="3" marL="1828800" algn="l">
              <a:lnSpc>
                <a:spcPct val="90000"/>
              </a:lnSpc>
              <a:spcBef>
                <a:spcPts val="425"/>
              </a:spcBef>
              <a:spcAft>
                <a:spcPts val="0"/>
              </a:spcAft>
              <a:buClr>
                <a:schemeClr val="dk1"/>
              </a:buClr>
              <a:buSzPts val="1360"/>
              <a:buNone/>
              <a:defRPr b="1" sz="1360"/>
            </a:lvl4pPr>
            <a:lvl5pPr indent="-228600" lvl="4" marL="2286000" algn="l">
              <a:lnSpc>
                <a:spcPct val="90000"/>
              </a:lnSpc>
              <a:spcBef>
                <a:spcPts val="425"/>
              </a:spcBef>
              <a:spcAft>
                <a:spcPts val="0"/>
              </a:spcAft>
              <a:buClr>
                <a:schemeClr val="dk1"/>
              </a:buClr>
              <a:buSzPts val="1360"/>
              <a:buNone/>
              <a:defRPr b="1" sz="1360"/>
            </a:lvl5pPr>
            <a:lvl6pPr indent="-228600" lvl="5" marL="2743200" algn="l">
              <a:lnSpc>
                <a:spcPct val="90000"/>
              </a:lnSpc>
              <a:spcBef>
                <a:spcPts val="425"/>
              </a:spcBef>
              <a:spcAft>
                <a:spcPts val="0"/>
              </a:spcAft>
              <a:buClr>
                <a:schemeClr val="dk1"/>
              </a:buClr>
              <a:buSzPts val="1360"/>
              <a:buNone/>
              <a:defRPr b="1" sz="1360"/>
            </a:lvl6pPr>
            <a:lvl7pPr indent="-228600" lvl="6" marL="3200400" algn="l">
              <a:lnSpc>
                <a:spcPct val="90000"/>
              </a:lnSpc>
              <a:spcBef>
                <a:spcPts val="425"/>
              </a:spcBef>
              <a:spcAft>
                <a:spcPts val="0"/>
              </a:spcAft>
              <a:buClr>
                <a:schemeClr val="dk1"/>
              </a:buClr>
              <a:buSzPts val="1360"/>
              <a:buNone/>
              <a:defRPr b="1" sz="1360"/>
            </a:lvl7pPr>
            <a:lvl8pPr indent="-228600" lvl="7" marL="3657600" algn="l">
              <a:lnSpc>
                <a:spcPct val="90000"/>
              </a:lnSpc>
              <a:spcBef>
                <a:spcPts val="425"/>
              </a:spcBef>
              <a:spcAft>
                <a:spcPts val="0"/>
              </a:spcAft>
              <a:buClr>
                <a:schemeClr val="dk1"/>
              </a:buClr>
              <a:buSzPts val="1360"/>
              <a:buNone/>
              <a:defRPr b="1" sz="1360"/>
            </a:lvl8pPr>
            <a:lvl9pPr indent="-228600" lvl="8" marL="4114800" algn="l">
              <a:lnSpc>
                <a:spcPct val="90000"/>
              </a:lnSpc>
              <a:spcBef>
                <a:spcPts val="425"/>
              </a:spcBef>
              <a:spcAft>
                <a:spcPts val="0"/>
              </a:spcAft>
              <a:buClr>
                <a:schemeClr val="dk1"/>
              </a:buClr>
              <a:buSzPts val="1360"/>
              <a:buNone/>
              <a:defRPr b="1" sz="1360"/>
            </a:lvl9pPr>
          </a:lstStyle>
          <a:p/>
        </p:txBody>
      </p:sp>
      <p:sp>
        <p:nvSpPr>
          <p:cNvPr id="41" name="Google Shape;41;p7"/>
          <p:cNvSpPr txBox="1"/>
          <p:nvPr>
            <p:ph idx="4" type="body"/>
          </p:nvPr>
        </p:nvSpPr>
        <p:spPr>
          <a:xfrm>
            <a:off x="3934778" y="3674110"/>
            <a:ext cx="3304282" cy="54040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42" name="Google Shape;42;p7"/>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7"/>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7"/>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8"/>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9"/>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9"/>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535365" y="670560"/>
            <a:ext cx="2506801" cy="23469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720"/>
              <a:buFont typeface="Calibri"/>
              <a:buNone/>
              <a:defRPr sz="272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 type="body"/>
          </p:nvPr>
        </p:nvSpPr>
        <p:spPr>
          <a:xfrm>
            <a:off x="3304282" y="1448226"/>
            <a:ext cx="3934778" cy="7147983"/>
          </a:xfrm>
          <a:prstGeom prst="rect">
            <a:avLst/>
          </a:prstGeom>
          <a:noFill/>
          <a:ln>
            <a:noFill/>
          </a:ln>
        </p:spPr>
        <p:txBody>
          <a:bodyPr anchorCtr="0" anchor="t" bIns="45700" lIns="91425" spcFirstLastPara="1" rIns="91425" wrap="square" tIns="45700">
            <a:normAutofit/>
          </a:bodyPr>
          <a:lstStyle>
            <a:lvl1pPr indent="-401320" lvl="0" marL="457200" algn="l">
              <a:lnSpc>
                <a:spcPct val="90000"/>
              </a:lnSpc>
              <a:spcBef>
                <a:spcPts val="850"/>
              </a:spcBef>
              <a:spcAft>
                <a:spcPts val="0"/>
              </a:spcAft>
              <a:buClr>
                <a:schemeClr val="dk1"/>
              </a:buClr>
              <a:buSzPts val="2720"/>
              <a:buChar char="•"/>
              <a:defRPr sz="2720"/>
            </a:lvl1pPr>
            <a:lvl2pPr indent="-379730" lvl="1" marL="914400" algn="l">
              <a:lnSpc>
                <a:spcPct val="90000"/>
              </a:lnSpc>
              <a:spcBef>
                <a:spcPts val="425"/>
              </a:spcBef>
              <a:spcAft>
                <a:spcPts val="0"/>
              </a:spcAft>
              <a:buClr>
                <a:schemeClr val="dk1"/>
              </a:buClr>
              <a:buSzPts val="2380"/>
              <a:buChar char="•"/>
              <a:defRPr sz="2380"/>
            </a:lvl2pPr>
            <a:lvl3pPr indent="-358139" lvl="2" marL="1371600" algn="l">
              <a:lnSpc>
                <a:spcPct val="90000"/>
              </a:lnSpc>
              <a:spcBef>
                <a:spcPts val="425"/>
              </a:spcBef>
              <a:spcAft>
                <a:spcPts val="0"/>
              </a:spcAft>
              <a:buClr>
                <a:schemeClr val="dk1"/>
              </a:buClr>
              <a:buSzPts val="2040"/>
              <a:buChar char="•"/>
              <a:defRPr sz="2040"/>
            </a:lvl3pPr>
            <a:lvl4pPr indent="-336550" lvl="3" marL="1828800" algn="l">
              <a:lnSpc>
                <a:spcPct val="90000"/>
              </a:lnSpc>
              <a:spcBef>
                <a:spcPts val="425"/>
              </a:spcBef>
              <a:spcAft>
                <a:spcPts val="0"/>
              </a:spcAft>
              <a:buClr>
                <a:schemeClr val="dk1"/>
              </a:buClr>
              <a:buSzPts val="1700"/>
              <a:buChar char="•"/>
              <a:defRPr sz="1700"/>
            </a:lvl4pPr>
            <a:lvl5pPr indent="-336550" lvl="4" marL="2286000" algn="l">
              <a:lnSpc>
                <a:spcPct val="90000"/>
              </a:lnSpc>
              <a:spcBef>
                <a:spcPts val="425"/>
              </a:spcBef>
              <a:spcAft>
                <a:spcPts val="0"/>
              </a:spcAft>
              <a:buClr>
                <a:schemeClr val="dk1"/>
              </a:buClr>
              <a:buSzPts val="1700"/>
              <a:buChar char="•"/>
              <a:defRPr sz="1700"/>
            </a:lvl5pPr>
            <a:lvl6pPr indent="-336550" lvl="5" marL="2743200" algn="l">
              <a:lnSpc>
                <a:spcPct val="90000"/>
              </a:lnSpc>
              <a:spcBef>
                <a:spcPts val="425"/>
              </a:spcBef>
              <a:spcAft>
                <a:spcPts val="0"/>
              </a:spcAft>
              <a:buClr>
                <a:schemeClr val="dk1"/>
              </a:buClr>
              <a:buSzPts val="1700"/>
              <a:buChar char="•"/>
              <a:defRPr sz="1700"/>
            </a:lvl6pPr>
            <a:lvl7pPr indent="-336550" lvl="6" marL="3200400" algn="l">
              <a:lnSpc>
                <a:spcPct val="90000"/>
              </a:lnSpc>
              <a:spcBef>
                <a:spcPts val="425"/>
              </a:spcBef>
              <a:spcAft>
                <a:spcPts val="0"/>
              </a:spcAft>
              <a:buClr>
                <a:schemeClr val="dk1"/>
              </a:buClr>
              <a:buSzPts val="1700"/>
              <a:buChar char="•"/>
              <a:defRPr sz="1700"/>
            </a:lvl7pPr>
            <a:lvl8pPr indent="-336550" lvl="7" marL="3657600" algn="l">
              <a:lnSpc>
                <a:spcPct val="90000"/>
              </a:lnSpc>
              <a:spcBef>
                <a:spcPts val="425"/>
              </a:spcBef>
              <a:spcAft>
                <a:spcPts val="0"/>
              </a:spcAft>
              <a:buClr>
                <a:schemeClr val="dk1"/>
              </a:buClr>
              <a:buSzPts val="1700"/>
              <a:buChar char="•"/>
              <a:defRPr sz="1700"/>
            </a:lvl8pPr>
            <a:lvl9pPr indent="-336550" lvl="8" marL="4114800" algn="l">
              <a:lnSpc>
                <a:spcPct val="90000"/>
              </a:lnSpc>
              <a:spcBef>
                <a:spcPts val="425"/>
              </a:spcBef>
              <a:spcAft>
                <a:spcPts val="0"/>
              </a:spcAft>
              <a:buClr>
                <a:schemeClr val="dk1"/>
              </a:buClr>
              <a:buSzPts val="1700"/>
              <a:buChar char="•"/>
              <a:defRPr sz="1700"/>
            </a:lvl9pPr>
          </a:lstStyle>
          <a:p/>
        </p:txBody>
      </p:sp>
      <p:sp>
        <p:nvSpPr>
          <p:cNvPr id="57" name="Google Shape;57;p10"/>
          <p:cNvSpPr txBox="1"/>
          <p:nvPr>
            <p:ph idx="2" type="body"/>
          </p:nvPr>
        </p:nvSpPr>
        <p:spPr>
          <a:xfrm>
            <a:off x="535365" y="3017520"/>
            <a:ext cx="2506801" cy="559032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1360"/>
              <a:buNone/>
              <a:defRPr sz="1360"/>
            </a:lvl1pPr>
            <a:lvl2pPr indent="-228600" lvl="1" marL="914400" algn="l">
              <a:lnSpc>
                <a:spcPct val="90000"/>
              </a:lnSpc>
              <a:spcBef>
                <a:spcPts val="425"/>
              </a:spcBef>
              <a:spcAft>
                <a:spcPts val="0"/>
              </a:spcAft>
              <a:buClr>
                <a:schemeClr val="dk1"/>
              </a:buClr>
              <a:buSzPts val="1190"/>
              <a:buNone/>
              <a:defRPr sz="1190"/>
            </a:lvl2pPr>
            <a:lvl3pPr indent="-228600" lvl="2" marL="1371600" algn="l">
              <a:lnSpc>
                <a:spcPct val="90000"/>
              </a:lnSpc>
              <a:spcBef>
                <a:spcPts val="425"/>
              </a:spcBef>
              <a:spcAft>
                <a:spcPts val="0"/>
              </a:spcAft>
              <a:buClr>
                <a:schemeClr val="dk1"/>
              </a:buClr>
              <a:buSzPts val="1020"/>
              <a:buNone/>
              <a:defRPr sz="1020"/>
            </a:lvl3pPr>
            <a:lvl4pPr indent="-228600" lvl="3" marL="1828800" algn="l">
              <a:lnSpc>
                <a:spcPct val="90000"/>
              </a:lnSpc>
              <a:spcBef>
                <a:spcPts val="425"/>
              </a:spcBef>
              <a:spcAft>
                <a:spcPts val="0"/>
              </a:spcAft>
              <a:buClr>
                <a:schemeClr val="dk1"/>
              </a:buClr>
              <a:buSzPts val="850"/>
              <a:buNone/>
              <a:defRPr sz="850"/>
            </a:lvl4pPr>
            <a:lvl5pPr indent="-228600" lvl="4" marL="2286000" algn="l">
              <a:lnSpc>
                <a:spcPct val="90000"/>
              </a:lnSpc>
              <a:spcBef>
                <a:spcPts val="425"/>
              </a:spcBef>
              <a:spcAft>
                <a:spcPts val="0"/>
              </a:spcAft>
              <a:buClr>
                <a:schemeClr val="dk1"/>
              </a:buClr>
              <a:buSzPts val="850"/>
              <a:buNone/>
              <a:defRPr sz="850"/>
            </a:lvl5pPr>
            <a:lvl6pPr indent="-228600" lvl="5" marL="2743200" algn="l">
              <a:lnSpc>
                <a:spcPct val="90000"/>
              </a:lnSpc>
              <a:spcBef>
                <a:spcPts val="425"/>
              </a:spcBef>
              <a:spcAft>
                <a:spcPts val="0"/>
              </a:spcAft>
              <a:buClr>
                <a:schemeClr val="dk1"/>
              </a:buClr>
              <a:buSzPts val="850"/>
              <a:buNone/>
              <a:defRPr sz="850"/>
            </a:lvl6pPr>
            <a:lvl7pPr indent="-228600" lvl="6" marL="3200400" algn="l">
              <a:lnSpc>
                <a:spcPct val="90000"/>
              </a:lnSpc>
              <a:spcBef>
                <a:spcPts val="425"/>
              </a:spcBef>
              <a:spcAft>
                <a:spcPts val="0"/>
              </a:spcAft>
              <a:buClr>
                <a:schemeClr val="dk1"/>
              </a:buClr>
              <a:buSzPts val="850"/>
              <a:buNone/>
              <a:defRPr sz="850"/>
            </a:lvl7pPr>
            <a:lvl8pPr indent="-228600" lvl="7" marL="3657600" algn="l">
              <a:lnSpc>
                <a:spcPct val="90000"/>
              </a:lnSpc>
              <a:spcBef>
                <a:spcPts val="425"/>
              </a:spcBef>
              <a:spcAft>
                <a:spcPts val="0"/>
              </a:spcAft>
              <a:buClr>
                <a:schemeClr val="dk1"/>
              </a:buClr>
              <a:buSzPts val="850"/>
              <a:buNone/>
              <a:defRPr sz="850"/>
            </a:lvl8pPr>
            <a:lvl9pPr indent="-228600" lvl="8" marL="4114800" algn="l">
              <a:lnSpc>
                <a:spcPct val="90000"/>
              </a:lnSpc>
              <a:spcBef>
                <a:spcPts val="425"/>
              </a:spcBef>
              <a:spcAft>
                <a:spcPts val="0"/>
              </a:spcAft>
              <a:buClr>
                <a:schemeClr val="dk1"/>
              </a:buClr>
              <a:buSzPts val="850"/>
              <a:buNone/>
              <a:defRPr sz="850"/>
            </a:lvl9pPr>
          </a:lstStyle>
          <a:p/>
        </p:txBody>
      </p:sp>
      <p:sp>
        <p:nvSpPr>
          <p:cNvPr id="58" name="Google Shape;58;p10"/>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0"/>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0"/>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535365" y="670560"/>
            <a:ext cx="2506801" cy="23469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720"/>
              <a:buFont typeface="Calibri"/>
              <a:buNone/>
              <a:defRPr sz="272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p:nvPr>
            <p:ph idx="2" type="pic"/>
          </p:nvPr>
        </p:nvSpPr>
        <p:spPr>
          <a:xfrm>
            <a:off x="3304282" y="1448226"/>
            <a:ext cx="3934778" cy="7147983"/>
          </a:xfrm>
          <a:prstGeom prst="rect">
            <a:avLst/>
          </a:prstGeom>
          <a:noFill/>
          <a:ln>
            <a:noFill/>
          </a:ln>
        </p:spPr>
      </p:sp>
      <p:sp>
        <p:nvSpPr>
          <p:cNvPr id="64" name="Google Shape;64;p11"/>
          <p:cNvSpPr txBox="1"/>
          <p:nvPr>
            <p:ph idx="1" type="body"/>
          </p:nvPr>
        </p:nvSpPr>
        <p:spPr>
          <a:xfrm>
            <a:off x="535365" y="3017520"/>
            <a:ext cx="2506801" cy="559032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1360"/>
              <a:buNone/>
              <a:defRPr sz="1360"/>
            </a:lvl1pPr>
            <a:lvl2pPr indent="-228600" lvl="1" marL="914400" algn="l">
              <a:lnSpc>
                <a:spcPct val="90000"/>
              </a:lnSpc>
              <a:spcBef>
                <a:spcPts val="425"/>
              </a:spcBef>
              <a:spcAft>
                <a:spcPts val="0"/>
              </a:spcAft>
              <a:buClr>
                <a:schemeClr val="dk1"/>
              </a:buClr>
              <a:buSzPts val="1190"/>
              <a:buNone/>
              <a:defRPr sz="1190"/>
            </a:lvl2pPr>
            <a:lvl3pPr indent="-228600" lvl="2" marL="1371600" algn="l">
              <a:lnSpc>
                <a:spcPct val="90000"/>
              </a:lnSpc>
              <a:spcBef>
                <a:spcPts val="425"/>
              </a:spcBef>
              <a:spcAft>
                <a:spcPts val="0"/>
              </a:spcAft>
              <a:buClr>
                <a:schemeClr val="dk1"/>
              </a:buClr>
              <a:buSzPts val="1020"/>
              <a:buNone/>
              <a:defRPr sz="1020"/>
            </a:lvl3pPr>
            <a:lvl4pPr indent="-228600" lvl="3" marL="1828800" algn="l">
              <a:lnSpc>
                <a:spcPct val="90000"/>
              </a:lnSpc>
              <a:spcBef>
                <a:spcPts val="425"/>
              </a:spcBef>
              <a:spcAft>
                <a:spcPts val="0"/>
              </a:spcAft>
              <a:buClr>
                <a:schemeClr val="dk1"/>
              </a:buClr>
              <a:buSzPts val="850"/>
              <a:buNone/>
              <a:defRPr sz="850"/>
            </a:lvl4pPr>
            <a:lvl5pPr indent="-228600" lvl="4" marL="2286000" algn="l">
              <a:lnSpc>
                <a:spcPct val="90000"/>
              </a:lnSpc>
              <a:spcBef>
                <a:spcPts val="425"/>
              </a:spcBef>
              <a:spcAft>
                <a:spcPts val="0"/>
              </a:spcAft>
              <a:buClr>
                <a:schemeClr val="dk1"/>
              </a:buClr>
              <a:buSzPts val="850"/>
              <a:buNone/>
              <a:defRPr sz="850"/>
            </a:lvl5pPr>
            <a:lvl6pPr indent="-228600" lvl="5" marL="2743200" algn="l">
              <a:lnSpc>
                <a:spcPct val="90000"/>
              </a:lnSpc>
              <a:spcBef>
                <a:spcPts val="425"/>
              </a:spcBef>
              <a:spcAft>
                <a:spcPts val="0"/>
              </a:spcAft>
              <a:buClr>
                <a:schemeClr val="dk1"/>
              </a:buClr>
              <a:buSzPts val="850"/>
              <a:buNone/>
              <a:defRPr sz="850"/>
            </a:lvl6pPr>
            <a:lvl7pPr indent="-228600" lvl="6" marL="3200400" algn="l">
              <a:lnSpc>
                <a:spcPct val="90000"/>
              </a:lnSpc>
              <a:spcBef>
                <a:spcPts val="425"/>
              </a:spcBef>
              <a:spcAft>
                <a:spcPts val="0"/>
              </a:spcAft>
              <a:buClr>
                <a:schemeClr val="dk1"/>
              </a:buClr>
              <a:buSzPts val="850"/>
              <a:buNone/>
              <a:defRPr sz="850"/>
            </a:lvl7pPr>
            <a:lvl8pPr indent="-228600" lvl="7" marL="3657600" algn="l">
              <a:lnSpc>
                <a:spcPct val="90000"/>
              </a:lnSpc>
              <a:spcBef>
                <a:spcPts val="425"/>
              </a:spcBef>
              <a:spcAft>
                <a:spcPts val="0"/>
              </a:spcAft>
              <a:buClr>
                <a:schemeClr val="dk1"/>
              </a:buClr>
              <a:buSzPts val="850"/>
              <a:buNone/>
              <a:defRPr sz="850"/>
            </a:lvl8pPr>
            <a:lvl9pPr indent="-228600" lvl="8" marL="4114800" algn="l">
              <a:lnSpc>
                <a:spcPct val="90000"/>
              </a:lnSpc>
              <a:spcBef>
                <a:spcPts val="425"/>
              </a:spcBef>
              <a:spcAft>
                <a:spcPts val="0"/>
              </a:spcAft>
              <a:buClr>
                <a:schemeClr val="dk1"/>
              </a:buClr>
              <a:buSzPts val="850"/>
              <a:buNone/>
              <a:defRPr sz="850"/>
            </a:lvl9pPr>
          </a:lstStyle>
          <a:p/>
        </p:txBody>
      </p:sp>
      <p:sp>
        <p:nvSpPr>
          <p:cNvPr id="65" name="Google Shape;65;p11"/>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1"/>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1"/>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740"/>
              <a:buFont typeface="Calibri"/>
              <a:buNone/>
              <a:defRPr b="0" i="0" sz="374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2"/>
          <p:cNvSpPr txBox="1"/>
          <p:nvPr>
            <p:ph idx="1" type="body"/>
          </p:nvPr>
        </p:nvSpPr>
        <p:spPr>
          <a:xfrm>
            <a:off x="534353" y="2677584"/>
            <a:ext cx="6703695" cy="6381962"/>
          </a:xfrm>
          <a:prstGeom prst="rect">
            <a:avLst/>
          </a:prstGeom>
          <a:noFill/>
          <a:ln>
            <a:noFill/>
          </a:ln>
        </p:spPr>
        <p:txBody>
          <a:bodyPr anchorCtr="0" anchor="t" bIns="45700" lIns="91425" spcFirstLastPara="1" rIns="91425" wrap="square" tIns="45700">
            <a:normAutofit/>
          </a:bodyPr>
          <a:lstStyle>
            <a:lvl1pPr indent="-379730" lvl="0" marL="457200" marR="0" rtl="0" algn="l">
              <a:lnSpc>
                <a:spcPct val="90000"/>
              </a:lnSpc>
              <a:spcBef>
                <a:spcPts val="850"/>
              </a:spcBef>
              <a:spcAft>
                <a:spcPts val="0"/>
              </a:spcAft>
              <a:buClr>
                <a:schemeClr val="dk1"/>
              </a:buClr>
              <a:buSzPts val="2380"/>
              <a:buFont typeface="Arial"/>
              <a:buChar char="•"/>
              <a:defRPr b="0" i="0" sz="2380" u="none" cap="none" strike="noStrike">
                <a:solidFill>
                  <a:schemeClr val="dk1"/>
                </a:solidFill>
                <a:latin typeface="Calibri"/>
                <a:ea typeface="Calibri"/>
                <a:cs typeface="Calibri"/>
                <a:sym typeface="Calibri"/>
              </a:defRPr>
            </a:lvl1pPr>
            <a:lvl2pPr indent="-358140" lvl="1" marL="914400" marR="0" rtl="0" algn="l">
              <a:lnSpc>
                <a:spcPct val="90000"/>
              </a:lnSpc>
              <a:spcBef>
                <a:spcPts val="425"/>
              </a:spcBef>
              <a:spcAft>
                <a:spcPts val="0"/>
              </a:spcAft>
              <a:buClr>
                <a:schemeClr val="dk1"/>
              </a:buClr>
              <a:buSzPts val="2040"/>
              <a:buFont typeface="Arial"/>
              <a:buChar char="•"/>
              <a:defRPr b="0" i="0" sz="2040" u="none" cap="none" strike="noStrike">
                <a:solidFill>
                  <a:schemeClr val="dk1"/>
                </a:solidFill>
                <a:latin typeface="Calibri"/>
                <a:ea typeface="Calibri"/>
                <a:cs typeface="Calibri"/>
                <a:sym typeface="Calibri"/>
              </a:defRPr>
            </a:lvl2pPr>
            <a:lvl3pPr indent="-336550" lvl="2" marL="1371600" marR="0" rtl="0" algn="l">
              <a:lnSpc>
                <a:spcPct val="90000"/>
              </a:lnSpc>
              <a:spcBef>
                <a:spcPts val="425"/>
              </a:spcBef>
              <a:spcAft>
                <a:spcPts val="0"/>
              </a:spcAft>
              <a:buClr>
                <a:schemeClr val="dk1"/>
              </a:buClr>
              <a:buSzPts val="1700"/>
              <a:buFont typeface="Arial"/>
              <a:buChar char="•"/>
              <a:defRPr b="0" i="0" sz="1700" u="none" cap="none" strike="noStrike">
                <a:solidFill>
                  <a:schemeClr val="dk1"/>
                </a:solidFill>
                <a:latin typeface="Calibri"/>
                <a:ea typeface="Calibri"/>
                <a:cs typeface="Calibri"/>
                <a:sym typeface="Calibri"/>
              </a:defRPr>
            </a:lvl3pPr>
            <a:lvl4pPr indent="-325755" lvl="3" marL="18288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4pPr>
            <a:lvl5pPr indent="-325754" lvl="4" marL="22860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5pPr>
            <a:lvl6pPr indent="-325754" lvl="5" marL="27432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6pPr>
            <a:lvl7pPr indent="-325754" lvl="6" marL="32004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7pPr>
            <a:lvl8pPr indent="-325754" lvl="7" marL="36576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8pPr>
            <a:lvl9pPr indent="-325754" lvl="8" marL="41148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02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02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p:nvPr/>
        </p:nvSpPr>
        <p:spPr>
          <a:xfrm flipH="1" rot="10800000">
            <a:off x="0" y="-1"/>
            <a:ext cx="7772400" cy="4042015"/>
          </a:xfrm>
          <a:custGeom>
            <a:rect b="b" l="l" r="r" t="t"/>
            <a:pathLst>
              <a:path extrusionOk="0" h="4042015" w="7772400">
                <a:moveTo>
                  <a:pt x="0" y="4042015"/>
                </a:moveTo>
                <a:lnTo>
                  <a:pt x="7772400" y="4042015"/>
                </a:lnTo>
                <a:lnTo>
                  <a:pt x="7772400" y="259603"/>
                </a:lnTo>
                <a:lnTo>
                  <a:pt x="7585131" y="224432"/>
                </a:lnTo>
                <a:cubicBezTo>
                  <a:pt x="6752621" y="79239"/>
                  <a:pt x="5853365" y="0"/>
                  <a:pt x="4915255" y="0"/>
                </a:cubicBezTo>
                <a:cubicBezTo>
                  <a:pt x="3061022" y="0"/>
                  <a:pt x="1358586" y="309572"/>
                  <a:pt x="23323" y="826128"/>
                </a:cubicBezTo>
                <a:lnTo>
                  <a:pt x="0" y="836056"/>
                </a:lnTo>
                <a:close/>
              </a:path>
            </a:pathLst>
          </a:custGeom>
          <a:solidFill>
            <a:srgbClr val="00B8E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5" name="Google Shape;85;p1"/>
          <p:cNvSpPr txBox="1"/>
          <p:nvPr/>
        </p:nvSpPr>
        <p:spPr>
          <a:xfrm>
            <a:off x="616225" y="4144957"/>
            <a:ext cx="4423800" cy="4402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lang="en-US" sz="2000">
                <a:solidFill>
                  <a:srgbClr val="00B8E0"/>
                </a:solidFill>
                <a:latin typeface="Calibri"/>
                <a:ea typeface="Calibri"/>
                <a:cs typeface="Calibri"/>
                <a:sym typeface="Calibri"/>
              </a:rPr>
              <a:t>Las orugas se convierten en mariposas, los perros se vuelven perros más grandes, y (en nuestro caso) los beneficios se agregan y eliminan.</a:t>
            </a:r>
            <a:endParaRPr b="1" sz="2000">
              <a:solidFill>
                <a:srgbClr val="00B8E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rPr lang="en-US" sz="1800">
                <a:solidFill>
                  <a:schemeClr val="dk1"/>
                </a:solidFill>
                <a:latin typeface="Calibri"/>
                <a:ea typeface="Calibri"/>
                <a:cs typeface="Calibri"/>
                <a:sym typeface="Calibri"/>
              </a:rPr>
              <a:t>Ahora es el momento perfecto para hablar con ALEX y hacer un pequeño chequeo para asegurarse de que todavía tiene los beneficios adecuados para sus necesidades. ALEX es una herramienta interactiva en línea que le hace algunas preguntas confidenciales sobre sus gastos de salud y luego le indica las mejores opciones más económicas.</a:t>
            </a:r>
            <a:endParaRPr sz="1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br>
              <a:rPr b="0" i="0" lang="en-US" sz="1600" u="none" cap="none" strike="noStrike">
                <a:solidFill>
                  <a:schemeClr val="dk1"/>
                </a:solidFill>
                <a:latin typeface="Calibri"/>
                <a:ea typeface="Calibri"/>
                <a:cs typeface="Calibri"/>
                <a:sym typeface="Calibri"/>
              </a:rPr>
            </a:br>
            <a:r>
              <a:rPr b="1" lang="en-US" sz="2000">
                <a:solidFill>
                  <a:srgbClr val="8E0C70"/>
                </a:solidFill>
                <a:latin typeface="Calibri"/>
                <a:ea typeface="Calibri"/>
                <a:cs typeface="Calibri"/>
                <a:sym typeface="Calibri"/>
              </a:rPr>
              <a:t>Empieze en</a:t>
            </a:r>
            <a:r>
              <a:rPr b="1" i="0" lang="en-US" sz="2000" u="none" cap="none" strike="noStrike">
                <a:solidFill>
                  <a:srgbClr val="8E0C70"/>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rgbClr val="8E0C70"/>
                </a:solidFill>
                <a:latin typeface="Calibri"/>
                <a:ea typeface="Calibri"/>
                <a:cs typeface="Calibri"/>
                <a:sym typeface="Calibri"/>
              </a:rPr>
              <a:t>&lt;www.sampleURL.com&gt;.</a:t>
            </a:r>
            <a:endParaRPr b="0" i="0" sz="1400" u="none" cap="none" strike="noStrike">
              <a:solidFill>
                <a:srgbClr val="000000"/>
              </a:solidFill>
              <a:latin typeface="Arial"/>
              <a:ea typeface="Arial"/>
              <a:cs typeface="Arial"/>
              <a:sym typeface="Arial"/>
            </a:endParaRPr>
          </a:p>
        </p:txBody>
      </p:sp>
      <p:sp>
        <p:nvSpPr>
          <p:cNvPr id="86" name="Google Shape;86;p1"/>
          <p:cNvSpPr/>
          <p:nvPr/>
        </p:nvSpPr>
        <p:spPr>
          <a:xfrm>
            <a:off x="5644208" y="6936948"/>
            <a:ext cx="1267835" cy="1271016"/>
          </a:xfrm>
          <a:prstGeom prst="rect">
            <a:avLst/>
          </a:prstGeom>
          <a:solidFill>
            <a:srgbClr val="CDCDC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100"/>
              <a:buFont typeface="Calibri"/>
              <a:buNone/>
            </a:pPr>
            <a:r>
              <a:rPr b="0" i="0" lang="en-US" sz="1100" u="none" cap="none" strike="noStrike">
                <a:solidFill>
                  <a:schemeClr val="dk1"/>
                </a:solidFill>
                <a:latin typeface="Calibri"/>
                <a:ea typeface="Calibri"/>
                <a:cs typeface="Calibri"/>
                <a:sym typeface="Calibri"/>
              </a:rPr>
              <a:t>QR CODE HERE</a:t>
            </a:r>
            <a:endParaRPr b="0" i="0" sz="1800" u="none" cap="none" strike="noStrike">
              <a:solidFill>
                <a:schemeClr val="dk1"/>
              </a:solidFill>
              <a:latin typeface="Calibri"/>
              <a:ea typeface="Calibri"/>
              <a:cs typeface="Calibri"/>
              <a:sym typeface="Calibri"/>
            </a:endParaRPr>
          </a:p>
        </p:txBody>
      </p:sp>
      <p:sp>
        <p:nvSpPr>
          <p:cNvPr id="87" name="Google Shape;87;p1"/>
          <p:cNvSpPr/>
          <p:nvPr/>
        </p:nvSpPr>
        <p:spPr>
          <a:xfrm>
            <a:off x="4899991" y="8568201"/>
            <a:ext cx="2012052" cy="985763"/>
          </a:xfrm>
          <a:prstGeom prst="rect">
            <a:avLst/>
          </a:prstGeom>
          <a:solidFill>
            <a:srgbClr val="CDCDC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100"/>
              <a:buFont typeface="Calibri"/>
              <a:buNone/>
            </a:pPr>
            <a:r>
              <a:rPr b="0" i="0" lang="en-US" sz="1100" u="none" cap="none" strike="noStrike">
                <a:solidFill>
                  <a:schemeClr val="dk1"/>
                </a:solidFill>
                <a:latin typeface="Calibri"/>
                <a:ea typeface="Calibri"/>
                <a:cs typeface="Calibri"/>
                <a:sym typeface="Calibri"/>
              </a:rPr>
              <a:t>YOUR LOGO HERE</a:t>
            </a:r>
            <a:endParaRPr b="0" i="0" sz="1800" u="none" cap="none" strike="noStrike">
              <a:solidFill>
                <a:schemeClr val="dk1"/>
              </a:solidFill>
              <a:latin typeface="Calibri"/>
              <a:ea typeface="Calibri"/>
              <a:cs typeface="Calibri"/>
              <a:sym typeface="Calibri"/>
            </a:endParaRPr>
          </a:p>
        </p:txBody>
      </p:sp>
      <p:pic>
        <p:nvPicPr>
          <p:cNvPr descr="A picture containing text, clock, sign&#10;&#10;Description automatically generated" id="88" name="Google Shape;88;p1"/>
          <p:cNvPicPr preferRelativeResize="0"/>
          <p:nvPr/>
        </p:nvPicPr>
        <p:blipFill rotWithShape="1">
          <a:blip r:embed="rId3">
            <a:alphaModFix/>
          </a:blip>
          <a:srcRect b="0" l="0" r="0" t="0"/>
          <a:stretch/>
        </p:blipFill>
        <p:spPr>
          <a:xfrm>
            <a:off x="616225" y="8469726"/>
            <a:ext cx="2595312" cy="1133933"/>
          </a:xfrm>
          <a:prstGeom prst="rect">
            <a:avLst/>
          </a:prstGeom>
          <a:noFill/>
          <a:ln>
            <a:noFill/>
          </a:ln>
        </p:spPr>
      </p:pic>
      <p:pic>
        <p:nvPicPr>
          <p:cNvPr id="89" name="Google Shape;89;p1"/>
          <p:cNvPicPr preferRelativeResize="0"/>
          <p:nvPr/>
        </p:nvPicPr>
        <p:blipFill rotWithShape="1">
          <a:blip r:embed="rId4">
            <a:alphaModFix/>
          </a:blip>
          <a:srcRect b="0" l="0" r="9888" t="19073"/>
          <a:stretch/>
        </p:blipFill>
        <p:spPr>
          <a:xfrm>
            <a:off x="3727068" y="-89125"/>
            <a:ext cx="4357907" cy="6936949"/>
          </a:xfrm>
          <a:prstGeom prst="rect">
            <a:avLst/>
          </a:prstGeom>
          <a:noFill/>
          <a:ln>
            <a:noFill/>
          </a:ln>
        </p:spPr>
      </p:pic>
      <p:sp>
        <p:nvSpPr>
          <p:cNvPr id="90" name="Google Shape;90;p1"/>
          <p:cNvSpPr txBox="1"/>
          <p:nvPr/>
        </p:nvSpPr>
        <p:spPr>
          <a:xfrm>
            <a:off x="616226" y="1297390"/>
            <a:ext cx="3607500" cy="1422300"/>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Clr>
                <a:srgbClr val="000000"/>
              </a:buClr>
              <a:buSzPts val="5400"/>
              <a:buFont typeface="Arial"/>
              <a:buNone/>
            </a:pPr>
            <a:r>
              <a:rPr b="1" lang="en-US" sz="5400">
                <a:solidFill>
                  <a:schemeClr val="lt1"/>
                </a:solidFill>
                <a:latin typeface="Calibri"/>
                <a:ea typeface="Calibri"/>
                <a:cs typeface="Calibri"/>
                <a:sym typeface="Calibri"/>
              </a:rPr>
              <a:t>Todo cambia</a:t>
            </a:r>
            <a:endParaRPr b="1" sz="54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2022-05-26T19:47:07Z</dcterms:created>
  <dc:creator>TJ Rinker</dc:creator>
</cp:coreProperties>
</file>