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GonadVm/fgH4nhXos9Fx0fBxP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flipH="1">
            <a:off x="0" y="1"/>
            <a:ext cx="7772400" cy="4383156"/>
          </a:xfrm>
          <a:custGeom>
            <a:rect b="b" l="l" r="r" t="t"/>
            <a:pathLst>
              <a:path extrusionOk="0" h="4383156" w="7753384">
                <a:moveTo>
                  <a:pt x="7753384" y="0"/>
                </a:moveTo>
                <a:lnTo>
                  <a:pt x="0" y="0"/>
                </a:lnTo>
                <a:lnTo>
                  <a:pt x="0" y="4123553"/>
                </a:lnTo>
                <a:lnTo>
                  <a:pt x="186811" y="4158724"/>
                </a:lnTo>
                <a:cubicBezTo>
                  <a:pt x="1017284" y="4303917"/>
                  <a:pt x="1914340" y="4383156"/>
                  <a:pt x="2850155" y="4383156"/>
                </a:cubicBezTo>
                <a:cubicBezTo>
                  <a:pt x="4699851" y="4383156"/>
                  <a:pt x="6398122" y="4073584"/>
                  <a:pt x="7730118" y="3557028"/>
                </a:cubicBezTo>
                <a:lnTo>
                  <a:pt x="7753384" y="3547100"/>
                </a:lnTo>
                <a:close/>
              </a:path>
            </a:pathLst>
          </a:custGeom>
          <a:solidFill>
            <a:srgbClr val="E10F1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E10F1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6225" y="4605826"/>
            <a:ext cx="44130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10F1B"/>
                </a:solidFill>
                <a:latin typeface="Calibri"/>
                <a:ea typeface="Calibri"/>
                <a:cs typeface="Calibri"/>
                <a:sym typeface="Calibri"/>
              </a:rPr>
              <a:t>De la misma manera que probablemente podríamos haber verificado nuestro titular dos veces, usted debería verificar dos veces sus beneficios. </a:t>
            </a:r>
            <a:r>
              <a:rPr b="1" i="0" lang="en-US" sz="2000" u="none" cap="none" strike="noStrike">
                <a:solidFill>
                  <a:srgbClr val="E10F1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necesita hacer nada para permanecer en sus planes actuales. Pero si su situación ha cambiado o simplemente desea ver si existen planes más económicos, tómese 10 minutos y revise sus opciones con ALEX, nuestro asesor virtual de beneficios.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Comience en </a:t>
            </a:r>
            <a:r>
              <a:rPr b="1" i="0" lang="en-US" sz="2000" u="none" cap="none" strike="noStrike">
                <a:solidFill>
                  <a:srgbClr val="8E0C70"/>
                </a:solidFill>
                <a:latin typeface="Calibri"/>
                <a:ea typeface="Calibri"/>
                <a:cs typeface="Calibri"/>
                <a:sym typeface="Calibri"/>
              </a:rPr>
              <a:t>&lt;www.sampleURL.com&gt;.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644208" y="6936948"/>
            <a:ext cx="1267835" cy="1271016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clock, sign&#10;&#10;Description automatically generated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225" y="8469726"/>
            <a:ext cx="2595312" cy="113393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16225" y="2157844"/>
            <a:ext cx="37974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lang="en-US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Cruza tus I y puntea tus T</a:t>
            </a:r>
            <a:endParaRPr b="1"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16225" y="587950"/>
            <a:ext cx="31785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acerca la inscripción abierta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0" l="-4539" r="37114" t="23592"/>
          <a:stretch/>
        </p:blipFill>
        <p:spPr>
          <a:xfrm>
            <a:off x="4171092" y="-1"/>
            <a:ext cx="3601308" cy="6475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2022-05-26T19:47:07Z</dcterms:created>
  <dc:creator>TJ Rinker</dc:creator>
</cp:coreProperties>
</file>