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6" roundtripDataSignature="AMtx7miRmq84ET/S49X2VF/5wQWoUd2Dt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2"/>
    <p:restoredTop sz="94720"/>
  </p:normalViewPr>
  <p:slideViewPr>
    <p:cSldViewPr snapToGrid="0">
      <p:cViewPr varScale="1">
        <p:scale>
          <a:sx n="69" d="100"/>
          <a:sy n="69" d="100"/>
        </p:scale>
        <p:origin x="308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3438" y="685800"/>
            <a:ext cx="26511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695219" y="2516718"/>
            <a:ext cx="6381962" cy="67036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2138071" y="3959569"/>
            <a:ext cx="8524029" cy="16759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262353" y="2332223"/>
            <a:ext cx="8524029" cy="4930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sz="51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/>
            </a:lvl1pPr>
            <a:lvl2pPr lvl="1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2pPr>
            <a:lvl3pPr lvl="2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sz="1530"/>
            </a:lvl3pPr>
            <a:lvl4pPr lvl="3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4pPr>
            <a:lvl5pPr lvl="4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5pPr>
            <a:lvl6pPr lvl="5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6pPr>
            <a:lvl7pPr lvl="6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7pPr>
            <a:lvl8pPr lvl="7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8pPr>
            <a:lvl9pPr lvl="8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sz="51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 sz="17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530"/>
              <a:buNone/>
              <a:defRPr sz="153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534353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3934778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 b="1"/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sz="1530" b="1"/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535366" y="3674110"/>
            <a:ext cx="3288089" cy="5404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3934778" y="2465706"/>
            <a:ext cx="3304282" cy="1208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 b="1"/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sz="1530" b="1"/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3934778" y="3674110"/>
            <a:ext cx="3304282" cy="5404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sz="27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132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  <a:defRPr sz="2720"/>
            </a:lvl1pPr>
            <a:lvl2pPr marL="914400" lvl="1" indent="-37973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  <a:defRPr sz="2380"/>
            </a:lvl2pPr>
            <a:lvl3pPr marL="1371600" lvl="2" indent="-358139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  <a:defRPr sz="2040"/>
            </a:lvl3pPr>
            <a:lvl4pPr marL="1828800" lvl="3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4pPr>
            <a:lvl5pPr marL="2286000" lvl="4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5pPr>
            <a:lvl6pPr marL="2743200" lvl="5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6pPr>
            <a:lvl7pPr marL="3200400" lvl="6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7pPr>
            <a:lvl8pPr marL="3657600" lvl="7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8pPr>
            <a:lvl9pPr marL="4114800" lvl="8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None/>
              <a:defRPr sz="1190"/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sz="27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None/>
              <a:defRPr sz="1190"/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Font typeface="Calibri"/>
              <a:buNone/>
              <a:defRPr sz="37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9730" algn="l" rtl="0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  <a:defRPr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8140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sz="20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5755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 flipH="1">
            <a:off x="0" y="1"/>
            <a:ext cx="7772400" cy="4383156"/>
          </a:xfrm>
          <a:custGeom>
            <a:avLst/>
            <a:gdLst/>
            <a:ahLst/>
            <a:cxnLst/>
            <a:rect l="l" t="t" r="r" b="b"/>
            <a:pathLst>
              <a:path w="7753384" h="4383156" extrusionOk="0">
                <a:moveTo>
                  <a:pt x="7753384" y="0"/>
                </a:moveTo>
                <a:lnTo>
                  <a:pt x="0" y="0"/>
                </a:lnTo>
                <a:lnTo>
                  <a:pt x="0" y="4123553"/>
                </a:lnTo>
                <a:lnTo>
                  <a:pt x="186811" y="4158724"/>
                </a:lnTo>
                <a:cubicBezTo>
                  <a:pt x="1017284" y="4303917"/>
                  <a:pt x="1914340" y="4383156"/>
                  <a:pt x="2850155" y="4383156"/>
                </a:cubicBezTo>
                <a:cubicBezTo>
                  <a:pt x="4699851" y="4383156"/>
                  <a:pt x="6398122" y="4073584"/>
                  <a:pt x="7730118" y="3557028"/>
                </a:cubicBezTo>
                <a:lnTo>
                  <a:pt x="7753384" y="3547100"/>
                </a:lnTo>
                <a:close/>
              </a:path>
            </a:pathLst>
          </a:custGeom>
          <a:solidFill>
            <a:srgbClr val="0087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t="28599" r="24429"/>
          <a:stretch/>
        </p:blipFill>
        <p:spPr>
          <a:xfrm>
            <a:off x="3203353" y="0"/>
            <a:ext cx="4569047" cy="6479754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 txBox="1"/>
          <p:nvPr/>
        </p:nvSpPr>
        <p:spPr>
          <a:xfrm>
            <a:off x="616225" y="4570426"/>
            <a:ext cx="4001400" cy="3564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008766"/>
                </a:solidFill>
                <a:latin typeface="Calibri"/>
                <a:ea typeface="Calibri"/>
                <a:cs typeface="Calibri"/>
                <a:sym typeface="Calibri"/>
              </a:rPr>
              <a:t>¿</a:t>
            </a:r>
            <a:r>
              <a:rPr lang="en-US" sz="2000" b="1" dirty="0" err="1">
                <a:solidFill>
                  <a:srgbClr val="008766"/>
                </a:solidFill>
                <a:latin typeface="Calibri"/>
                <a:ea typeface="Calibri"/>
                <a:cs typeface="Calibri"/>
                <a:sym typeface="Calibri"/>
              </a:rPr>
              <a:t>Te</a:t>
            </a:r>
            <a:r>
              <a:rPr lang="en-US" sz="2000" b="1" dirty="0">
                <a:solidFill>
                  <a:srgbClr val="00876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dirty="0" err="1">
                <a:solidFill>
                  <a:srgbClr val="008766"/>
                </a:solidFill>
                <a:latin typeface="Calibri"/>
                <a:ea typeface="Calibri"/>
                <a:cs typeface="Calibri"/>
                <a:sym typeface="Calibri"/>
              </a:rPr>
              <a:t>aterroriza</a:t>
            </a:r>
            <a:r>
              <a:rPr lang="en-US" sz="2000" b="1" dirty="0">
                <a:solidFill>
                  <a:srgbClr val="008766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2000" b="1" dirty="0" err="1">
                <a:solidFill>
                  <a:srgbClr val="008766"/>
                </a:solidFill>
                <a:latin typeface="Calibri"/>
                <a:ea typeface="Calibri"/>
                <a:cs typeface="Calibri"/>
                <a:sym typeface="Calibri"/>
              </a:rPr>
              <a:t>posibilidad</a:t>
            </a:r>
            <a:r>
              <a:rPr lang="en-US" sz="2000" b="1" dirty="0">
                <a:solidFill>
                  <a:srgbClr val="008766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2000" b="1" dirty="0" err="1">
                <a:solidFill>
                  <a:srgbClr val="008766"/>
                </a:solidFill>
                <a:latin typeface="Calibri"/>
                <a:ea typeface="Calibri"/>
                <a:cs typeface="Calibri"/>
                <a:sym typeface="Calibri"/>
              </a:rPr>
              <a:t>elegir</a:t>
            </a:r>
            <a:r>
              <a:rPr lang="en-US" sz="2000" b="1" dirty="0">
                <a:solidFill>
                  <a:srgbClr val="00876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dirty="0" err="1">
                <a:solidFill>
                  <a:srgbClr val="008766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2000" b="1" dirty="0">
                <a:solidFill>
                  <a:srgbClr val="008766"/>
                </a:solidFill>
                <a:latin typeface="Calibri"/>
                <a:ea typeface="Calibri"/>
                <a:cs typeface="Calibri"/>
                <a:sym typeface="Calibri"/>
              </a:rPr>
              <a:t> plan de </a:t>
            </a:r>
            <a:r>
              <a:rPr lang="en-US" sz="2000" b="1" dirty="0" err="1">
                <a:solidFill>
                  <a:srgbClr val="008766"/>
                </a:solidFill>
                <a:latin typeface="Calibri"/>
                <a:ea typeface="Calibri"/>
                <a:cs typeface="Calibri"/>
                <a:sym typeface="Calibri"/>
              </a:rPr>
              <a:t>salud</a:t>
            </a:r>
            <a:r>
              <a:rPr lang="en-US" sz="2000" b="1" dirty="0">
                <a:solidFill>
                  <a:srgbClr val="00876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dirty="0" err="1">
                <a:solidFill>
                  <a:srgbClr val="008766"/>
                </a:solidFill>
                <a:latin typeface="Calibri"/>
                <a:ea typeface="Calibri"/>
                <a:cs typeface="Calibri"/>
                <a:sym typeface="Calibri"/>
              </a:rPr>
              <a:t>equivocado</a:t>
            </a:r>
            <a:r>
              <a:rPr lang="en-US" sz="2000" b="1" dirty="0">
                <a:solidFill>
                  <a:srgbClr val="008766"/>
                </a:solidFill>
                <a:latin typeface="Calibri"/>
                <a:ea typeface="Calibri"/>
                <a:cs typeface="Calibri"/>
                <a:sym typeface="Calibri"/>
              </a:rPr>
              <a:t>? Habla con ALEX primero.</a:t>
            </a:r>
          </a:p>
          <a:p>
            <a:pPr>
              <a:lnSpc>
                <a:spcPct val="120000"/>
              </a:lnSpc>
            </a:pP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ALEX es una plataforma </a:t>
            </a:r>
            <a:r>
              <a:rPr lang="en-US" sz="1800" dirty="0">
                <a:solidFill>
                  <a:srgbClr val="3F3F3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 </a:t>
            </a:r>
            <a:r>
              <a:rPr lang="en-US" sz="1800" dirty="0" err="1">
                <a:solidFill>
                  <a:srgbClr val="3F3F3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1800" dirty="0">
                <a:solidFill>
                  <a:srgbClr val="3F3F3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F3F3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hará</a:t>
            </a:r>
            <a:r>
              <a:rPr lang="en-US" sz="1800" dirty="0">
                <a:solidFill>
                  <a:srgbClr val="3F3F3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F3F3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algunas</a:t>
            </a:r>
            <a:r>
              <a:rPr lang="en-US" sz="1800" dirty="0">
                <a:solidFill>
                  <a:srgbClr val="3F3F3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F3F3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preguntas</a:t>
            </a:r>
            <a:r>
              <a:rPr lang="en-US" sz="1800" dirty="0">
                <a:solidFill>
                  <a:srgbClr val="3F3F3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F3F3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sobre</a:t>
            </a:r>
            <a:r>
              <a:rPr lang="en-US" sz="1800" dirty="0">
                <a:solidFill>
                  <a:srgbClr val="3F3F3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F3F3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tus</a:t>
            </a:r>
            <a:r>
              <a:rPr lang="en-US" sz="1800" dirty="0">
                <a:solidFill>
                  <a:srgbClr val="3F3F3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F3F3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necesidades</a:t>
            </a:r>
            <a:r>
              <a:rPr lang="en-US" sz="1800" dirty="0">
                <a:solidFill>
                  <a:srgbClr val="3F3F3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…” “</a:t>
            </a:r>
            <a:r>
              <a:rPr lang="en-US" sz="1800" dirty="0" err="1">
                <a:solidFill>
                  <a:srgbClr val="3F3F3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pueden</a:t>
            </a:r>
            <a:r>
              <a:rPr lang="en-US" sz="1800" dirty="0">
                <a:solidFill>
                  <a:srgbClr val="3F3F3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F3F3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brindarte</a:t>
            </a:r>
            <a:r>
              <a:rPr lang="en-US" sz="1800" dirty="0">
                <a:solidFill>
                  <a:srgbClr val="3F3F3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sz="1800" dirty="0" err="1">
                <a:solidFill>
                  <a:srgbClr val="3F3F3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mejor</a:t>
            </a:r>
            <a:r>
              <a:rPr lang="en-US" sz="1800" dirty="0">
                <a:solidFill>
                  <a:srgbClr val="3F3F3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F3F3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cobertura</a:t>
            </a:r>
            <a:r>
              <a:rPr lang="en-US" sz="1800" dirty="0">
                <a:solidFill>
                  <a:srgbClr val="3F3F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en-US" sz="1600" b="0" i="0" u="none" strike="noStrike" cap="none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8E0C70"/>
                </a:solidFill>
                <a:latin typeface="Calibri"/>
                <a:ea typeface="Calibri"/>
                <a:cs typeface="Calibri"/>
                <a:sym typeface="Calibri"/>
              </a:rPr>
              <a:t>Antes de </a:t>
            </a:r>
            <a:r>
              <a:rPr lang="en-US" sz="2000" b="1" dirty="0" err="1">
                <a:solidFill>
                  <a:srgbClr val="8E0C70"/>
                </a:solidFill>
                <a:latin typeface="Calibri"/>
                <a:ea typeface="Calibri"/>
                <a:cs typeface="Calibri"/>
                <a:sym typeface="Calibri"/>
              </a:rPr>
              <a:t>inscribirte</a:t>
            </a:r>
            <a:r>
              <a:rPr lang="en-US" sz="2000" b="1" dirty="0">
                <a:solidFill>
                  <a:srgbClr val="8E0C7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000" b="1" dirty="0" err="1">
                <a:solidFill>
                  <a:srgbClr val="8E0C70"/>
                </a:solidFill>
                <a:latin typeface="Calibri"/>
                <a:ea typeface="Calibri"/>
                <a:cs typeface="Calibri"/>
                <a:sym typeface="Calibri"/>
              </a:rPr>
              <a:t>pruébelo</a:t>
            </a:r>
            <a:r>
              <a:rPr lang="en-US" sz="2000" b="1" dirty="0">
                <a:solidFill>
                  <a:srgbClr val="8E0C7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dirty="0" err="1">
                <a:solidFill>
                  <a:srgbClr val="8E0C70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2000" b="1" i="0" u="none" strike="noStrike" cap="none" dirty="0">
                <a:solidFill>
                  <a:srgbClr val="8E0C70"/>
                </a:solidFill>
                <a:latin typeface="Calibri"/>
                <a:ea typeface="Calibri"/>
                <a:cs typeface="Calibri"/>
                <a:sym typeface="Calibri"/>
              </a:rPr>
              <a:t>&lt;</a:t>
            </a:r>
            <a:r>
              <a:rPr lang="en-US" sz="2000" b="1" i="0" u="none" strike="noStrike" cap="none" dirty="0" err="1">
                <a:solidFill>
                  <a:srgbClr val="8E0C70"/>
                </a:solidFill>
                <a:latin typeface="Calibri"/>
                <a:ea typeface="Calibri"/>
                <a:cs typeface="Calibri"/>
                <a:sym typeface="Calibri"/>
              </a:rPr>
              <a:t>www.sampleURL.com</a:t>
            </a:r>
            <a:r>
              <a:rPr lang="en-US" sz="2000" b="1" i="0" u="none" strike="noStrike" cap="none" dirty="0">
                <a:solidFill>
                  <a:srgbClr val="8E0C70"/>
                </a:solidFill>
                <a:latin typeface="Calibri"/>
                <a:ea typeface="Calibri"/>
                <a:cs typeface="Calibri"/>
                <a:sym typeface="Calibri"/>
              </a:rPr>
              <a:t>&gt;.</a:t>
            </a:r>
            <a:endParaRPr lang="en-US" dirty="0"/>
          </a:p>
        </p:txBody>
      </p:sp>
      <p:sp>
        <p:nvSpPr>
          <p:cNvPr id="87" name="Google Shape;87;p1"/>
          <p:cNvSpPr/>
          <p:nvPr/>
        </p:nvSpPr>
        <p:spPr>
          <a:xfrm>
            <a:off x="5644208" y="6936948"/>
            <a:ext cx="1267835" cy="1271016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QR CODE HERE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4899991" y="8568201"/>
            <a:ext cx="2012052" cy="985763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LOGO HERE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9" name="Google Shape;89;p1" descr="A picture containing text, clock, sign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16225" y="8469726"/>
            <a:ext cx="2595312" cy="1133933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/>
          <p:nvPr/>
        </p:nvSpPr>
        <p:spPr>
          <a:xfrm>
            <a:off x="616225" y="1638369"/>
            <a:ext cx="4244100" cy="208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VIENE LA INSCRIPCIÓN ABIERTA</a:t>
            </a:r>
            <a:endParaRPr sz="5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616226" y="587945"/>
            <a:ext cx="3866400" cy="107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Puedes correr, pero no esconderte...</a:t>
            </a:r>
            <a:endParaRPr sz="32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339547">
            <a:off x="4873863" y="1586201"/>
            <a:ext cx="2586590" cy="22934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68</Words>
  <Application>Microsoft Macintosh PowerPoint</Application>
  <PresentationFormat>Custom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TJ Rinker</dc:creator>
  <cp:lastModifiedBy>Cody Fullinwider</cp:lastModifiedBy>
  <cp:revision>3</cp:revision>
  <dcterms:created xsi:type="dcterms:W3CDTF">2022-05-26T19:47:07Z</dcterms:created>
  <dcterms:modified xsi:type="dcterms:W3CDTF">2023-05-26T12:58:05Z</dcterms:modified>
</cp:coreProperties>
</file>