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ZXjAqa5tEa5hROiwdJfuop+aS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132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marL="914400" lvl="1" indent="-37973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marL="1371600" lvl="2" indent="-358139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marL="1828800" lvl="3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marL="2743200" lvl="5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973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575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00344A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t="19281" r="27474"/>
          <a:stretch/>
        </p:blipFill>
        <p:spPr>
          <a:xfrm>
            <a:off x="3084168" y="0"/>
            <a:ext cx="4688232" cy="7852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b="36865"/>
          <a:stretch/>
        </p:blipFill>
        <p:spPr>
          <a:xfrm>
            <a:off x="0" y="8036326"/>
            <a:ext cx="7772400" cy="2022074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616225" y="1958734"/>
            <a:ext cx="578383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It’s okay if you’re not! That’s why we put together this quick checklist to help you get prepped.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4899991" y="8568201"/>
            <a:ext cx="2012052" cy="985763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 descr="A picture containing text, clock, sign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6225" y="8404254"/>
            <a:ext cx="2699666" cy="117952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616225" y="606577"/>
            <a:ext cx="6295818" cy="1438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Are you ready for Open Enrollment?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616225" y="7499033"/>
            <a:ext cx="638175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Questions? Contact &lt;Support Info&gt;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616226" y="2850584"/>
            <a:ext cx="2699665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STEP 1: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Mark your calendar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Enrollment is open from &lt;DATE&gt; to &lt;DATE&gt; this year. We recommend adding a calendar reminder on &lt;FIRST DATE&gt;, another nudge on &lt;HALF OR ¾ DATE&gt; and a last ditch alert on &lt;END DATE&gt;. These dates are critical because you may not be able to get the coverage you need if you miss that deadline.</a:t>
            </a:r>
            <a:endParaRPr dirty="0"/>
          </a:p>
        </p:txBody>
      </p:sp>
      <p:sp>
        <p:nvSpPr>
          <p:cNvPr id="93" name="Google Shape;93;p1"/>
          <p:cNvSpPr/>
          <p:nvPr/>
        </p:nvSpPr>
        <p:spPr>
          <a:xfrm>
            <a:off x="3750408" y="2850584"/>
            <a:ext cx="3161635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STEP 2:</a:t>
            </a:r>
            <a:r>
              <a:rPr lang="en-US" sz="2000" b="1" dirty="0">
                <a:solidFill>
                  <a:srgbClr val="3CD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 to ALEX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ALEX is a platform that helps you select the best benefit plan by asking a few questions about your unique health and family needs, risk tolerance, financial circumstances, and lifestyle to provide more personalized benefits recommendations. 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 takes less than 10 minutes to complete and your responses are totally confidential.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FFD83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Get started at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r>
              <a:rPr lang="en-US" sz="2000" b="1" dirty="0" err="1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www.sampleURL.com</a:t>
            </a:r>
            <a:r>
              <a:rPr lang="en-US" sz="2000" b="1" dirty="0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&gt;.</a:t>
            </a:r>
            <a:endParaRPr dirty="0"/>
          </a:p>
        </p:txBody>
      </p:sp>
      <p:sp>
        <p:nvSpPr>
          <p:cNvPr id="94" name="Google Shape;94;p1"/>
          <p:cNvSpPr/>
          <p:nvPr/>
        </p:nvSpPr>
        <p:spPr>
          <a:xfrm>
            <a:off x="616226" y="6495505"/>
            <a:ext cx="6295817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A8E600"/>
                </a:solidFill>
                <a:latin typeface="Calibri"/>
                <a:ea typeface="Calibri"/>
                <a:cs typeface="Calibri"/>
                <a:sym typeface="Calibri"/>
              </a:rPr>
              <a:t>STEP 3:</a:t>
            </a:r>
            <a:r>
              <a:rPr lang="en-US" sz="2000" b="1">
                <a:solidFill>
                  <a:srgbClr val="72E0C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Enroll online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Lock down your benefits picks by accessing our enrollment system at &lt;Portal URL/instructions&gt;.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 Rinker</dc:creator>
  <cp:lastModifiedBy>Cody Fullinwider</cp:lastModifiedBy>
  <cp:revision>1</cp:revision>
  <dcterms:created xsi:type="dcterms:W3CDTF">2022-05-26T19:47:07Z</dcterms:created>
  <dcterms:modified xsi:type="dcterms:W3CDTF">2023-05-23T19:35:34Z</dcterms:modified>
</cp:coreProperties>
</file>