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6qt+YKImwdKhrDTdiewcEK5FE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>
      <p:cViewPr varScale="1">
        <p:scale>
          <a:sx n="69" d="100"/>
          <a:sy n="69" d="100"/>
        </p:scale>
        <p:origin x="31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sz="5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2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marL="914400" lvl="1" indent="-37973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marL="1371600" lvl="2" indent="-358139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marL="1828800" lvl="3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marL="2743200" lvl="5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sz="27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sz="37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30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sz="23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sz="20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755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754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sz="153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01685D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 amt="87000"/>
          </a:blip>
          <a:srcRect l="1253" t="3897" r="12531"/>
          <a:stretch/>
        </p:blipFill>
        <p:spPr>
          <a:xfrm>
            <a:off x="0" y="0"/>
            <a:ext cx="7772400" cy="872208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685800" y="4646963"/>
            <a:ext cx="6400800" cy="234856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845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36865"/>
          <a:stretch/>
        </p:blipFill>
        <p:spPr>
          <a:xfrm>
            <a:off x="0" y="8036326"/>
            <a:ext cx="7772400" cy="20220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616225" y="2126040"/>
            <a:ext cx="657259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ALEX is a completely confidential 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platform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that helps you </a:t>
            </a:r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select the best benefit plan by asking a few questions about your unique health and family needs, risk tolerance, financial circumstances, and lifestyle to provide more personalized benefits recommendations</a:t>
            </a:r>
            <a:r>
              <a:rPr lang="en-US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Sort of like talking to a good friend who knows all about your benefits, except you don’t have to buy them a cup of coffee.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600" b="1" dirty="0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Before you enroll, take 10 minutes and let ALEX walk you through your options. </a:t>
            </a:r>
            <a:r>
              <a:rPr lang="en-US" sz="1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can access it at work or at home on any computer, tablet, or smartphone.</a:t>
            </a:r>
            <a:endParaRPr dirty="0"/>
          </a:p>
        </p:txBody>
      </p:sp>
      <p:sp>
        <p:nvSpPr>
          <p:cNvPr id="89" name="Google Shape;89;p1"/>
          <p:cNvSpPr/>
          <p:nvPr/>
        </p:nvSpPr>
        <p:spPr>
          <a:xfrm>
            <a:off x="4899991" y="8568201"/>
            <a:ext cx="2012052" cy="985763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LOGO HERE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A picture containing text, clock,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6225" y="8404254"/>
            <a:ext cx="2699666" cy="117952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616225" y="1557037"/>
            <a:ext cx="4244011" cy="773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ALEX does.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616225" y="612491"/>
            <a:ext cx="424401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 you know which benefits are right for you?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685800" y="7200392"/>
            <a:ext cx="64008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Need extra help?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Contact &lt;HR contact info&gt;.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685800" y="4646963"/>
            <a:ext cx="6400800" cy="478804"/>
          </a:xfrm>
          <a:prstGeom prst="rect">
            <a:avLst/>
          </a:prstGeom>
          <a:solidFill>
            <a:srgbClr val="FF84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84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85800" y="4681052"/>
            <a:ext cx="640080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Open Enrollment cheat sheet:</a:t>
            </a: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85800" y="5253339"/>
            <a:ext cx="640080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year’s Open Enrollment is 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&lt;date&gt; to &lt;date&gt;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136365" y="6062797"/>
            <a:ext cx="2064035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1.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 to ALEX at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&lt;sampleURL.com&gt;.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3886200" y="6062797"/>
            <a:ext cx="2939143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FF8458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Then, complete your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at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&lt;sampleURL.com&gt;.</a:t>
            </a:r>
            <a:endParaRPr/>
          </a:p>
        </p:txBody>
      </p:sp>
      <p:cxnSp>
        <p:nvCxnSpPr>
          <p:cNvPr id="99" name="Google Shape;99;p1"/>
          <p:cNvCxnSpPr/>
          <p:nvPr/>
        </p:nvCxnSpPr>
        <p:spPr>
          <a:xfrm>
            <a:off x="685800" y="5956947"/>
            <a:ext cx="640080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"/>
          <p:cNvCxnSpPr/>
          <p:nvPr/>
        </p:nvCxnSpPr>
        <p:spPr>
          <a:xfrm rot="10800000">
            <a:off x="3783980" y="5956947"/>
            <a:ext cx="0" cy="1038585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2548</TotalTime>
  <Words>172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Rinker</dc:creator>
  <cp:lastModifiedBy>Cody Fullinwider</cp:lastModifiedBy>
  <cp:revision>3</cp:revision>
  <dcterms:created xsi:type="dcterms:W3CDTF">2022-05-26T19:47:07Z</dcterms:created>
  <dcterms:modified xsi:type="dcterms:W3CDTF">2023-05-25T14:11:47Z</dcterms:modified>
</cp:coreProperties>
</file>