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p4dq7swSJfyzOnU0oRZb1OTUx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40"/>
  </p:normalViewPr>
  <p:slideViewPr>
    <p:cSldViewPr snapToGrid="0">
      <p:cViewPr varScale="1">
        <p:scale>
          <a:sx n="69" d="100"/>
          <a:sy n="69" d="100"/>
        </p:scale>
        <p:origin x="30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00344A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t="19281" r="27474"/>
          <a:stretch/>
        </p:blipFill>
        <p:spPr>
          <a:xfrm>
            <a:off x="3084168" y="0"/>
            <a:ext cx="4688232" cy="7852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36865"/>
          <a:stretch/>
        </p:blipFill>
        <p:spPr>
          <a:xfrm>
            <a:off x="0" y="8036326"/>
            <a:ext cx="7772400" cy="202207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616225" y="1958734"/>
            <a:ext cx="578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¡Está bien si no lo estás! Es por eso que creamos esta lista rápida para ayudarlo a prepararse.</a:t>
            </a: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4899991" y="8568201"/>
            <a:ext cx="2012052" cy="985763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 descr="A picture containing text, clock, sig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6225" y="8404254"/>
            <a:ext cx="2699666" cy="117952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616225" y="606577"/>
            <a:ext cx="6295800" cy="14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¿Estás listo para la Inscripción Abierta?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616225" y="7680265"/>
            <a:ext cx="6381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2000" b="1" dirty="0" err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en-US" sz="2000" b="1" dirty="0" err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Contacta</a:t>
            </a: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 a  &lt;Support Info&gt;</a:t>
            </a:r>
            <a:endParaRPr dirty="0"/>
          </a:p>
        </p:txBody>
      </p:sp>
      <p:sp>
        <p:nvSpPr>
          <p:cNvPr id="92" name="Google Shape;92;p1"/>
          <p:cNvSpPr/>
          <p:nvPr/>
        </p:nvSpPr>
        <p:spPr>
          <a:xfrm>
            <a:off x="616226" y="2850584"/>
            <a:ext cx="2699665" cy="366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PASO 1: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Marca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calendario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inscripción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abierta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del &lt;DATE&gt; al &lt;DATE&gt; de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año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Recomendamos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agregues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recordatorio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calendario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&lt;FIRST DATE&gt;,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otro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aviso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&lt;HALF OR ¾ DATE&gt; y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última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alerta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&lt;END DATE&gt;.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fechas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son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críticas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porque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es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posible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que no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puedas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obtener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cobertura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necesitas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pasa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esa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fecha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límite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93" name="Google Shape;93;p1"/>
          <p:cNvSpPr/>
          <p:nvPr/>
        </p:nvSpPr>
        <p:spPr>
          <a:xfrm>
            <a:off x="3750400" y="2850576"/>
            <a:ext cx="3161700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PASO 2:</a:t>
            </a:r>
            <a:r>
              <a:rPr lang="en-US" sz="2000" b="1" dirty="0">
                <a:solidFill>
                  <a:srgbClr val="3CD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Habla con ALEX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ALEX es una plataforma que te ayuda a seleccionar el mejor plan de beneficios haciéndote preguntas sobre tus necesidades familiares y de salud únicas, tolerancia al riesgo, circunstancias financieras y estilo de vida para brindar recomendaciones de beneficios más personalizadas. Tarda menos de 10 minutos en completarse y sus respuestas son totalmente confidenciales.</a:t>
            </a:r>
            <a:endParaRPr sz="1600" dirty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Comienza</a:t>
            </a: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r>
              <a:rPr lang="en-US" sz="2000" b="1" dirty="0" err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www.sampleURL.com</a:t>
            </a: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&gt;.</a:t>
            </a:r>
            <a:endParaRPr dirty="0"/>
          </a:p>
        </p:txBody>
      </p:sp>
      <p:sp>
        <p:nvSpPr>
          <p:cNvPr id="94" name="Google Shape;94;p1"/>
          <p:cNvSpPr/>
          <p:nvPr/>
        </p:nvSpPr>
        <p:spPr>
          <a:xfrm>
            <a:off x="616226" y="6676737"/>
            <a:ext cx="6295800" cy="89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PASO 3:</a:t>
            </a:r>
            <a:r>
              <a:rPr lang="en-US" sz="2000" b="1" dirty="0">
                <a:solidFill>
                  <a:srgbClr val="72E0C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Inscríbete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línea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Haz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selecciones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beneficios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accediendo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nuestro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sistema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inscripcion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&lt;Portal URL/instructions&gt;.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212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Rinker</dc:creator>
  <cp:lastModifiedBy>Cody Fullinwider</cp:lastModifiedBy>
  <cp:revision>2</cp:revision>
  <dcterms:created xsi:type="dcterms:W3CDTF">2022-05-26T19:47:07Z</dcterms:created>
  <dcterms:modified xsi:type="dcterms:W3CDTF">2023-05-26T13:07:49Z</dcterms:modified>
</cp:coreProperties>
</file>