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7772400" cy="100584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6" roundtripDataSignature="AMtx7mhSoTiKjp8G7LPLHmtwcBwxfOKUOg=="/>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20"/>
  </p:normalViewPr>
  <p:slideViewPr>
    <p:cSldViewPr snapToGrid="0">
      <p:cViewPr varScale="1">
        <p:scale>
          <a:sx n="69" d="100"/>
          <a:sy n="69" d="100"/>
        </p:scale>
        <p:origin x="3176" y="2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notesMaster" Target="notesMasters/notesMaster1.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customschemas.google.com/relationships/presentationmetadata" Target="metadata"/><Relationship Id="rId10" Type="http://schemas.openxmlformats.org/officeDocument/2006/relationships/tableStyles" Target="tableStyles.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2103438" y="685800"/>
            <a:ext cx="26511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1"/>
        <p:cNvGrpSpPr/>
        <p:nvPr/>
      </p:nvGrpSpPr>
      <p:grpSpPr>
        <a:xfrm>
          <a:off x="0" y="0"/>
          <a:ext cx="0" cy="0"/>
          <a:chOff x="0" y="0"/>
          <a:chExt cx="0" cy="0"/>
        </a:xfrm>
      </p:grpSpPr>
      <p:sp>
        <p:nvSpPr>
          <p:cNvPr id="12" name="Google Shape;12;p3"/>
          <p:cNvSpPr txBox="1">
            <a:spLocks noGrp="1"/>
          </p:cNvSpPr>
          <p:nvPr>
            <p:ph type="title"/>
          </p:nvPr>
        </p:nvSpPr>
        <p:spPr>
          <a:xfrm>
            <a:off x="534353" y="535519"/>
            <a:ext cx="6703695" cy="1944159"/>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3"/>
          <p:cNvSpPr txBox="1">
            <a:spLocks noGrp="1"/>
          </p:cNvSpPr>
          <p:nvPr>
            <p:ph type="body" idx="1"/>
          </p:nvPr>
        </p:nvSpPr>
        <p:spPr>
          <a:xfrm>
            <a:off x="534353" y="2677584"/>
            <a:ext cx="6703695" cy="6381962"/>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50"/>
              </a:spcBef>
              <a:spcAft>
                <a:spcPts val="0"/>
              </a:spcAft>
              <a:buClr>
                <a:schemeClr val="dk1"/>
              </a:buClr>
              <a:buSzPts val="1800"/>
              <a:buChar char="•"/>
              <a:defRPr/>
            </a:lvl1pPr>
            <a:lvl2pPr marL="914400" lvl="1" indent="-342900" algn="l">
              <a:lnSpc>
                <a:spcPct val="90000"/>
              </a:lnSpc>
              <a:spcBef>
                <a:spcPts val="425"/>
              </a:spcBef>
              <a:spcAft>
                <a:spcPts val="0"/>
              </a:spcAft>
              <a:buClr>
                <a:schemeClr val="dk1"/>
              </a:buClr>
              <a:buSzPts val="1800"/>
              <a:buChar char="•"/>
              <a:defRPr/>
            </a:lvl2pPr>
            <a:lvl3pPr marL="1371600" lvl="2" indent="-342900" algn="l">
              <a:lnSpc>
                <a:spcPct val="90000"/>
              </a:lnSpc>
              <a:spcBef>
                <a:spcPts val="425"/>
              </a:spcBef>
              <a:spcAft>
                <a:spcPts val="0"/>
              </a:spcAft>
              <a:buClr>
                <a:schemeClr val="dk1"/>
              </a:buClr>
              <a:buSzPts val="1800"/>
              <a:buChar char="•"/>
              <a:defRPr/>
            </a:lvl3pPr>
            <a:lvl4pPr marL="1828800" lvl="3" indent="-342900" algn="l">
              <a:lnSpc>
                <a:spcPct val="90000"/>
              </a:lnSpc>
              <a:spcBef>
                <a:spcPts val="425"/>
              </a:spcBef>
              <a:spcAft>
                <a:spcPts val="0"/>
              </a:spcAft>
              <a:buClr>
                <a:schemeClr val="dk1"/>
              </a:buClr>
              <a:buSzPts val="1800"/>
              <a:buChar char="•"/>
              <a:defRPr/>
            </a:lvl4pPr>
            <a:lvl5pPr marL="2286000" lvl="4" indent="-342900" algn="l">
              <a:lnSpc>
                <a:spcPct val="90000"/>
              </a:lnSpc>
              <a:spcBef>
                <a:spcPts val="425"/>
              </a:spcBef>
              <a:spcAft>
                <a:spcPts val="0"/>
              </a:spcAft>
              <a:buClr>
                <a:schemeClr val="dk1"/>
              </a:buClr>
              <a:buSzPts val="1800"/>
              <a:buChar char="•"/>
              <a:defRPr/>
            </a:lvl5pPr>
            <a:lvl6pPr marL="2743200" lvl="5" indent="-342900" algn="l">
              <a:lnSpc>
                <a:spcPct val="90000"/>
              </a:lnSpc>
              <a:spcBef>
                <a:spcPts val="425"/>
              </a:spcBef>
              <a:spcAft>
                <a:spcPts val="0"/>
              </a:spcAft>
              <a:buClr>
                <a:schemeClr val="dk1"/>
              </a:buClr>
              <a:buSzPts val="1800"/>
              <a:buChar char="•"/>
              <a:defRPr/>
            </a:lvl6pPr>
            <a:lvl7pPr marL="3200400" lvl="6" indent="-342900" algn="l">
              <a:lnSpc>
                <a:spcPct val="90000"/>
              </a:lnSpc>
              <a:spcBef>
                <a:spcPts val="425"/>
              </a:spcBef>
              <a:spcAft>
                <a:spcPts val="0"/>
              </a:spcAft>
              <a:buClr>
                <a:schemeClr val="dk1"/>
              </a:buClr>
              <a:buSzPts val="1800"/>
              <a:buChar char="•"/>
              <a:defRPr/>
            </a:lvl7pPr>
            <a:lvl8pPr marL="3657600" lvl="7" indent="-342900" algn="l">
              <a:lnSpc>
                <a:spcPct val="90000"/>
              </a:lnSpc>
              <a:spcBef>
                <a:spcPts val="425"/>
              </a:spcBef>
              <a:spcAft>
                <a:spcPts val="0"/>
              </a:spcAft>
              <a:buClr>
                <a:schemeClr val="dk1"/>
              </a:buClr>
              <a:buSzPts val="1800"/>
              <a:buChar char="•"/>
              <a:defRPr/>
            </a:lvl8pPr>
            <a:lvl9pPr marL="4114800" lvl="8" indent="-342900" algn="l">
              <a:lnSpc>
                <a:spcPct val="90000"/>
              </a:lnSpc>
              <a:spcBef>
                <a:spcPts val="425"/>
              </a:spcBef>
              <a:spcAft>
                <a:spcPts val="0"/>
              </a:spcAft>
              <a:buClr>
                <a:schemeClr val="dk1"/>
              </a:buClr>
              <a:buSzPts val="1800"/>
              <a:buChar char="•"/>
              <a:defRPr/>
            </a:lvl9pPr>
          </a:lstStyle>
          <a:p>
            <a:endParaRPr/>
          </a:p>
        </p:txBody>
      </p:sp>
      <p:sp>
        <p:nvSpPr>
          <p:cNvPr id="14" name="Google Shape;14;p3"/>
          <p:cNvSpPr txBox="1">
            <a:spLocks noGrp="1"/>
          </p:cNvSpPr>
          <p:nvPr>
            <p:ph type="dt" idx="10"/>
          </p:nvPr>
        </p:nvSpPr>
        <p:spPr>
          <a:xfrm>
            <a:off x="534353" y="9322649"/>
            <a:ext cx="1748790" cy="53551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3"/>
          <p:cNvSpPr txBox="1">
            <a:spLocks noGrp="1"/>
          </p:cNvSpPr>
          <p:nvPr>
            <p:ph type="ftr" idx="11"/>
          </p:nvPr>
        </p:nvSpPr>
        <p:spPr>
          <a:xfrm>
            <a:off x="2574608" y="9322649"/>
            <a:ext cx="2623185" cy="53551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3"/>
          <p:cNvSpPr txBox="1">
            <a:spLocks noGrp="1"/>
          </p:cNvSpPr>
          <p:nvPr>
            <p:ph type="sldNum" idx="12"/>
          </p:nvPr>
        </p:nvSpPr>
        <p:spPr>
          <a:xfrm>
            <a:off x="5489258" y="9322649"/>
            <a:ext cx="1748790" cy="53551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2"/>
          <p:cNvSpPr txBox="1">
            <a:spLocks noGrp="1"/>
          </p:cNvSpPr>
          <p:nvPr>
            <p:ph type="title"/>
          </p:nvPr>
        </p:nvSpPr>
        <p:spPr>
          <a:xfrm>
            <a:off x="534353" y="535519"/>
            <a:ext cx="6703695" cy="1944159"/>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2"/>
          <p:cNvSpPr txBox="1">
            <a:spLocks noGrp="1"/>
          </p:cNvSpPr>
          <p:nvPr>
            <p:ph type="body" idx="1"/>
          </p:nvPr>
        </p:nvSpPr>
        <p:spPr>
          <a:xfrm rot="5400000">
            <a:off x="695219" y="2516718"/>
            <a:ext cx="6381962" cy="670369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50"/>
              </a:spcBef>
              <a:spcAft>
                <a:spcPts val="0"/>
              </a:spcAft>
              <a:buClr>
                <a:schemeClr val="dk1"/>
              </a:buClr>
              <a:buSzPts val="1800"/>
              <a:buChar char="•"/>
              <a:defRPr/>
            </a:lvl1pPr>
            <a:lvl2pPr marL="914400" lvl="1" indent="-342900" algn="l">
              <a:lnSpc>
                <a:spcPct val="90000"/>
              </a:lnSpc>
              <a:spcBef>
                <a:spcPts val="425"/>
              </a:spcBef>
              <a:spcAft>
                <a:spcPts val="0"/>
              </a:spcAft>
              <a:buClr>
                <a:schemeClr val="dk1"/>
              </a:buClr>
              <a:buSzPts val="1800"/>
              <a:buChar char="•"/>
              <a:defRPr/>
            </a:lvl2pPr>
            <a:lvl3pPr marL="1371600" lvl="2" indent="-342900" algn="l">
              <a:lnSpc>
                <a:spcPct val="90000"/>
              </a:lnSpc>
              <a:spcBef>
                <a:spcPts val="425"/>
              </a:spcBef>
              <a:spcAft>
                <a:spcPts val="0"/>
              </a:spcAft>
              <a:buClr>
                <a:schemeClr val="dk1"/>
              </a:buClr>
              <a:buSzPts val="1800"/>
              <a:buChar char="•"/>
              <a:defRPr/>
            </a:lvl3pPr>
            <a:lvl4pPr marL="1828800" lvl="3" indent="-342900" algn="l">
              <a:lnSpc>
                <a:spcPct val="90000"/>
              </a:lnSpc>
              <a:spcBef>
                <a:spcPts val="425"/>
              </a:spcBef>
              <a:spcAft>
                <a:spcPts val="0"/>
              </a:spcAft>
              <a:buClr>
                <a:schemeClr val="dk1"/>
              </a:buClr>
              <a:buSzPts val="1800"/>
              <a:buChar char="•"/>
              <a:defRPr/>
            </a:lvl4pPr>
            <a:lvl5pPr marL="2286000" lvl="4" indent="-342900" algn="l">
              <a:lnSpc>
                <a:spcPct val="90000"/>
              </a:lnSpc>
              <a:spcBef>
                <a:spcPts val="425"/>
              </a:spcBef>
              <a:spcAft>
                <a:spcPts val="0"/>
              </a:spcAft>
              <a:buClr>
                <a:schemeClr val="dk1"/>
              </a:buClr>
              <a:buSzPts val="1800"/>
              <a:buChar char="•"/>
              <a:defRPr/>
            </a:lvl5pPr>
            <a:lvl6pPr marL="2743200" lvl="5" indent="-342900" algn="l">
              <a:lnSpc>
                <a:spcPct val="90000"/>
              </a:lnSpc>
              <a:spcBef>
                <a:spcPts val="425"/>
              </a:spcBef>
              <a:spcAft>
                <a:spcPts val="0"/>
              </a:spcAft>
              <a:buClr>
                <a:schemeClr val="dk1"/>
              </a:buClr>
              <a:buSzPts val="1800"/>
              <a:buChar char="•"/>
              <a:defRPr/>
            </a:lvl6pPr>
            <a:lvl7pPr marL="3200400" lvl="6" indent="-342900" algn="l">
              <a:lnSpc>
                <a:spcPct val="90000"/>
              </a:lnSpc>
              <a:spcBef>
                <a:spcPts val="425"/>
              </a:spcBef>
              <a:spcAft>
                <a:spcPts val="0"/>
              </a:spcAft>
              <a:buClr>
                <a:schemeClr val="dk1"/>
              </a:buClr>
              <a:buSzPts val="1800"/>
              <a:buChar char="•"/>
              <a:defRPr/>
            </a:lvl7pPr>
            <a:lvl8pPr marL="3657600" lvl="7" indent="-342900" algn="l">
              <a:lnSpc>
                <a:spcPct val="90000"/>
              </a:lnSpc>
              <a:spcBef>
                <a:spcPts val="425"/>
              </a:spcBef>
              <a:spcAft>
                <a:spcPts val="0"/>
              </a:spcAft>
              <a:buClr>
                <a:schemeClr val="dk1"/>
              </a:buClr>
              <a:buSzPts val="1800"/>
              <a:buChar char="•"/>
              <a:defRPr/>
            </a:lvl8pPr>
            <a:lvl9pPr marL="4114800" lvl="8" indent="-342900" algn="l">
              <a:lnSpc>
                <a:spcPct val="90000"/>
              </a:lnSpc>
              <a:spcBef>
                <a:spcPts val="425"/>
              </a:spcBef>
              <a:spcAft>
                <a:spcPts val="0"/>
              </a:spcAft>
              <a:buClr>
                <a:schemeClr val="dk1"/>
              </a:buClr>
              <a:buSzPts val="1800"/>
              <a:buChar char="•"/>
              <a:defRPr/>
            </a:lvl9pPr>
          </a:lstStyle>
          <a:p>
            <a:endParaRPr/>
          </a:p>
        </p:txBody>
      </p:sp>
      <p:sp>
        <p:nvSpPr>
          <p:cNvPr id="71" name="Google Shape;71;p12"/>
          <p:cNvSpPr txBox="1">
            <a:spLocks noGrp="1"/>
          </p:cNvSpPr>
          <p:nvPr>
            <p:ph type="dt" idx="10"/>
          </p:nvPr>
        </p:nvSpPr>
        <p:spPr>
          <a:xfrm>
            <a:off x="534353" y="9322649"/>
            <a:ext cx="1748790" cy="53551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2"/>
          <p:cNvSpPr txBox="1">
            <a:spLocks noGrp="1"/>
          </p:cNvSpPr>
          <p:nvPr>
            <p:ph type="ftr" idx="11"/>
          </p:nvPr>
        </p:nvSpPr>
        <p:spPr>
          <a:xfrm>
            <a:off x="2574608" y="9322649"/>
            <a:ext cx="2623185" cy="53551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2"/>
          <p:cNvSpPr txBox="1">
            <a:spLocks noGrp="1"/>
          </p:cNvSpPr>
          <p:nvPr>
            <p:ph type="sldNum" idx="12"/>
          </p:nvPr>
        </p:nvSpPr>
        <p:spPr>
          <a:xfrm>
            <a:off x="5489258" y="9322649"/>
            <a:ext cx="1748790" cy="53551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3"/>
          <p:cNvSpPr txBox="1">
            <a:spLocks noGrp="1"/>
          </p:cNvSpPr>
          <p:nvPr>
            <p:ph type="title"/>
          </p:nvPr>
        </p:nvSpPr>
        <p:spPr>
          <a:xfrm rot="5400000">
            <a:off x="2138071" y="3959569"/>
            <a:ext cx="8524029" cy="1675924"/>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3"/>
          <p:cNvSpPr txBox="1">
            <a:spLocks noGrp="1"/>
          </p:cNvSpPr>
          <p:nvPr>
            <p:ph type="body" idx="1"/>
          </p:nvPr>
        </p:nvSpPr>
        <p:spPr>
          <a:xfrm rot="5400000">
            <a:off x="-1262353" y="2332223"/>
            <a:ext cx="8524029" cy="493061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50"/>
              </a:spcBef>
              <a:spcAft>
                <a:spcPts val="0"/>
              </a:spcAft>
              <a:buClr>
                <a:schemeClr val="dk1"/>
              </a:buClr>
              <a:buSzPts val="1800"/>
              <a:buChar char="•"/>
              <a:defRPr/>
            </a:lvl1pPr>
            <a:lvl2pPr marL="914400" lvl="1" indent="-342900" algn="l">
              <a:lnSpc>
                <a:spcPct val="90000"/>
              </a:lnSpc>
              <a:spcBef>
                <a:spcPts val="425"/>
              </a:spcBef>
              <a:spcAft>
                <a:spcPts val="0"/>
              </a:spcAft>
              <a:buClr>
                <a:schemeClr val="dk1"/>
              </a:buClr>
              <a:buSzPts val="1800"/>
              <a:buChar char="•"/>
              <a:defRPr/>
            </a:lvl2pPr>
            <a:lvl3pPr marL="1371600" lvl="2" indent="-342900" algn="l">
              <a:lnSpc>
                <a:spcPct val="90000"/>
              </a:lnSpc>
              <a:spcBef>
                <a:spcPts val="425"/>
              </a:spcBef>
              <a:spcAft>
                <a:spcPts val="0"/>
              </a:spcAft>
              <a:buClr>
                <a:schemeClr val="dk1"/>
              </a:buClr>
              <a:buSzPts val="1800"/>
              <a:buChar char="•"/>
              <a:defRPr/>
            </a:lvl3pPr>
            <a:lvl4pPr marL="1828800" lvl="3" indent="-342900" algn="l">
              <a:lnSpc>
                <a:spcPct val="90000"/>
              </a:lnSpc>
              <a:spcBef>
                <a:spcPts val="425"/>
              </a:spcBef>
              <a:spcAft>
                <a:spcPts val="0"/>
              </a:spcAft>
              <a:buClr>
                <a:schemeClr val="dk1"/>
              </a:buClr>
              <a:buSzPts val="1800"/>
              <a:buChar char="•"/>
              <a:defRPr/>
            </a:lvl4pPr>
            <a:lvl5pPr marL="2286000" lvl="4" indent="-342900" algn="l">
              <a:lnSpc>
                <a:spcPct val="90000"/>
              </a:lnSpc>
              <a:spcBef>
                <a:spcPts val="425"/>
              </a:spcBef>
              <a:spcAft>
                <a:spcPts val="0"/>
              </a:spcAft>
              <a:buClr>
                <a:schemeClr val="dk1"/>
              </a:buClr>
              <a:buSzPts val="1800"/>
              <a:buChar char="•"/>
              <a:defRPr/>
            </a:lvl5pPr>
            <a:lvl6pPr marL="2743200" lvl="5" indent="-342900" algn="l">
              <a:lnSpc>
                <a:spcPct val="90000"/>
              </a:lnSpc>
              <a:spcBef>
                <a:spcPts val="425"/>
              </a:spcBef>
              <a:spcAft>
                <a:spcPts val="0"/>
              </a:spcAft>
              <a:buClr>
                <a:schemeClr val="dk1"/>
              </a:buClr>
              <a:buSzPts val="1800"/>
              <a:buChar char="•"/>
              <a:defRPr/>
            </a:lvl6pPr>
            <a:lvl7pPr marL="3200400" lvl="6" indent="-342900" algn="l">
              <a:lnSpc>
                <a:spcPct val="90000"/>
              </a:lnSpc>
              <a:spcBef>
                <a:spcPts val="425"/>
              </a:spcBef>
              <a:spcAft>
                <a:spcPts val="0"/>
              </a:spcAft>
              <a:buClr>
                <a:schemeClr val="dk1"/>
              </a:buClr>
              <a:buSzPts val="1800"/>
              <a:buChar char="•"/>
              <a:defRPr/>
            </a:lvl7pPr>
            <a:lvl8pPr marL="3657600" lvl="7" indent="-342900" algn="l">
              <a:lnSpc>
                <a:spcPct val="90000"/>
              </a:lnSpc>
              <a:spcBef>
                <a:spcPts val="425"/>
              </a:spcBef>
              <a:spcAft>
                <a:spcPts val="0"/>
              </a:spcAft>
              <a:buClr>
                <a:schemeClr val="dk1"/>
              </a:buClr>
              <a:buSzPts val="1800"/>
              <a:buChar char="•"/>
              <a:defRPr/>
            </a:lvl8pPr>
            <a:lvl9pPr marL="4114800" lvl="8" indent="-342900" algn="l">
              <a:lnSpc>
                <a:spcPct val="90000"/>
              </a:lnSpc>
              <a:spcBef>
                <a:spcPts val="425"/>
              </a:spcBef>
              <a:spcAft>
                <a:spcPts val="0"/>
              </a:spcAft>
              <a:buClr>
                <a:schemeClr val="dk1"/>
              </a:buClr>
              <a:buSzPts val="1800"/>
              <a:buChar char="•"/>
              <a:defRPr/>
            </a:lvl9pPr>
          </a:lstStyle>
          <a:p>
            <a:endParaRPr/>
          </a:p>
        </p:txBody>
      </p:sp>
      <p:sp>
        <p:nvSpPr>
          <p:cNvPr id="77" name="Google Shape;77;p13"/>
          <p:cNvSpPr txBox="1">
            <a:spLocks noGrp="1"/>
          </p:cNvSpPr>
          <p:nvPr>
            <p:ph type="dt" idx="10"/>
          </p:nvPr>
        </p:nvSpPr>
        <p:spPr>
          <a:xfrm>
            <a:off x="534353" y="9322649"/>
            <a:ext cx="1748790" cy="53551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3"/>
          <p:cNvSpPr txBox="1">
            <a:spLocks noGrp="1"/>
          </p:cNvSpPr>
          <p:nvPr>
            <p:ph type="ftr" idx="11"/>
          </p:nvPr>
        </p:nvSpPr>
        <p:spPr>
          <a:xfrm>
            <a:off x="2574608" y="9322649"/>
            <a:ext cx="2623185" cy="53551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3"/>
          <p:cNvSpPr txBox="1">
            <a:spLocks noGrp="1"/>
          </p:cNvSpPr>
          <p:nvPr>
            <p:ph type="sldNum" idx="12"/>
          </p:nvPr>
        </p:nvSpPr>
        <p:spPr>
          <a:xfrm>
            <a:off x="5489258" y="9322649"/>
            <a:ext cx="1748790" cy="53551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7"/>
        <p:cNvGrpSpPr/>
        <p:nvPr/>
      </p:nvGrpSpPr>
      <p:grpSpPr>
        <a:xfrm>
          <a:off x="0" y="0"/>
          <a:ext cx="0" cy="0"/>
          <a:chOff x="0" y="0"/>
          <a:chExt cx="0" cy="0"/>
        </a:xfrm>
      </p:grpSpPr>
      <p:sp>
        <p:nvSpPr>
          <p:cNvPr id="18" name="Google Shape;18;p4"/>
          <p:cNvSpPr txBox="1">
            <a:spLocks noGrp="1"/>
          </p:cNvSpPr>
          <p:nvPr>
            <p:ph type="ctrTitle"/>
          </p:nvPr>
        </p:nvSpPr>
        <p:spPr>
          <a:xfrm>
            <a:off x="582930" y="1646133"/>
            <a:ext cx="6606540" cy="3501813"/>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5100"/>
              <a:buFont typeface="Calibri"/>
              <a:buNone/>
              <a:defRPr sz="51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4"/>
          <p:cNvSpPr txBox="1">
            <a:spLocks noGrp="1"/>
          </p:cNvSpPr>
          <p:nvPr>
            <p:ph type="subTitle" idx="1"/>
          </p:nvPr>
        </p:nvSpPr>
        <p:spPr>
          <a:xfrm>
            <a:off x="971550" y="5282989"/>
            <a:ext cx="5829300" cy="2428451"/>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850"/>
              </a:spcBef>
              <a:spcAft>
                <a:spcPts val="0"/>
              </a:spcAft>
              <a:buClr>
                <a:schemeClr val="dk1"/>
              </a:buClr>
              <a:buSzPts val="2040"/>
              <a:buNone/>
              <a:defRPr sz="2040"/>
            </a:lvl1pPr>
            <a:lvl2pPr lvl="1" algn="ctr">
              <a:lnSpc>
                <a:spcPct val="90000"/>
              </a:lnSpc>
              <a:spcBef>
                <a:spcPts val="425"/>
              </a:spcBef>
              <a:spcAft>
                <a:spcPts val="0"/>
              </a:spcAft>
              <a:buClr>
                <a:schemeClr val="dk1"/>
              </a:buClr>
              <a:buSzPts val="1700"/>
              <a:buNone/>
              <a:defRPr sz="1700"/>
            </a:lvl2pPr>
            <a:lvl3pPr lvl="2" algn="ctr">
              <a:lnSpc>
                <a:spcPct val="90000"/>
              </a:lnSpc>
              <a:spcBef>
                <a:spcPts val="425"/>
              </a:spcBef>
              <a:spcAft>
                <a:spcPts val="0"/>
              </a:spcAft>
              <a:buClr>
                <a:schemeClr val="dk1"/>
              </a:buClr>
              <a:buSzPts val="1530"/>
              <a:buNone/>
              <a:defRPr sz="1530"/>
            </a:lvl3pPr>
            <a:lvl4pPr lvl="3" algn="ctr">
              <a:lnSpc>
                <a:spcPct val="90000"/>
              </a:lnSpc>
              <a:spcBef>
                <a:spcPts val="425"/>
              </a:spcBef>
              <a:spcAft>
                <a:spcPts val="0"/>
              </a:spcAft>
              <a:buClr>
                <a:schemeClr val="dk1"/>
              </a:buClr>
              <a:buSzPts val="1360"/>
              <a:buNone/>
              <a:defRPr sz="1360"/>
            </a:lvl4pPr>
            <a:lvl5pPr lvl="4" algn="ctr">
              <a:lnSpc>
                <a:spcPct val="90000"/>
              </a:lnSpc>
              <a:spcBef>
                <a:spcPts val="425"/>
              </a:spcBef>
              <a:spcAft>
                <a:spcPts val="0"/>
              </a:spcAft>
              <a:buClr>
                <a:schemeClr val="dk1"/>
              </a:buClr>
              <a:buSzPts val="1360"/>
              <a:buNone/>
              <a:defRPr sz="1360"/>
            </a:lvl5pPr>
            <a:lvl6pPr lvl="5" algn="ctr">
              <a:lnSpc>
                <a:spcPct val="90000"/>
              </a:lnSpc>
              <a:spcBef>
                <a:spcPts val="425"/>
              </a:spcBef>
              <a:spcAft>
                <a:spcPts val="0"/>
              </a:spcAft>
              <a:buClr>
                <a:schemeClr val="dk1"/>
              </a:buClr>
              <a:buSzPts val="1360"/>
              <a:buNone/>
              <a:defRPr sz="1360"/>
            </a:lvl6pPr>
            <a:lvl7pPr lvl="6" algn="ctr">
              <a:lnSpc>
                <a:spcPct val="90000"/>
              </a:lnSpc>
              <a:spcBef>
                <a:spcPts val="425"/>
              </a:spcBef>
              <a:spcAft>
                <a:spcPts val="0"/>
              </a:spcAft>
              <a:buClr>
                <a:schemeClr val="dk1"/>
              </a:buClr>
              <a:buSzPts val="1360"/>
              <a:buNone/>
              <a:defRPr sz="1360"/>
            </a:lvl7pPr>
            <a:lvl8pPr lvl="7" algn="ctr">
              <a:lnSpc>
                <a:spcPct val="90000"/>
              </a:lnSpc>
              <a:spcBef>
                <a:spcPts val="425"/>
              </a:spcBef>
              <a:spcAft>
                <a:spcPts val="0"/>
              </a:spcAft>
              <a:buClr>
                <a:schemeClr val="dk1"/>
              </a:buClr>
              <a:buSzPts val="1360"/>
              <a:buNone/>
              <a:defRPr sz="1360"/>
            </a:lvl8pPr>
            <a:lvl9pPr lvl="8" algn="ctr">
              <a:lnSpc>
                <a:spcPct val="90000"/>
              </a:lnSpc>
              <a:spcBef>
                <a:spcPts val="425"/>
              </a:spcBef>
              <a:spcAft>
                <a:spcPts val="0"/>
              </a:spcAft>
              <a:buClr>
                <a:schemeClr val="dk1"/>
              </a:buClr>
              <a:buSzPts val="1360"/>
              <a:buNone/>
              <a:defRPr sz="1360"/>
            </a:lvl9pPr>
          </a:lstStyle>
          <a:p>
            <a:endParaRPr/>
          </a:p>
        </p:txBody>
      </p:sp>
      <p:sp>
        <p:nvSpPr>
          <p:cNvPr id="20" name="Google Shape;20;p4"/>
          <p:cNvSpPr txBox="1">
            <a:spLocks noGrp="1"/>
          </p:cNvSpPr>
          <p:nvPr>
            <p:ph type="dt" idx="10"/>
          </p:nvPr>
        </p:nvSpPr>
        <p:spPr>
          <a:xfrm>
            <a:off x="534353" y="9322649"/>
            <a:ext cx="1748790" cy="53551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4"/>
          <p:cNvSpPr txBox="1">
            <a:spLocks noGrp="1"/>
          </p:cNvSpPr>
          <p:nvPr>
            <p:ph type="ftr" idx="11"/>
          </p:nvPr>
        </p:nvSpPr>
        <p:spPr>
          <a:xfrm>
            <a:off x="2574608" y="9322649"/>
            <a:ext cx="2623185" cy="53551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4"/>
          <p:cNvSpPr txBox="1">
            <a:spLocks noGrp="1"/>
          </p:cNvSpPr>
          <p:nvPr>
            <p:ph type="sldNum" idx="12"/>
          </p:nvPr>
        </p:nvSpPr>
        <p:spPr>
          <a:xfrm>
            <a:off x="5489258" y="9322649"/>
            <a:ext cx="1748790" cy="53551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530305" y="2507618"/>
            <a:ext cx="6703695" cy="4184014"/>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5100"/>
              <a:buFont typeface="Calibri"/>
              <a:buNone/>
              <a:defRPr sz="51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5"/>
          <p:cNvSpPr txBox="1">
            <a:spLocks noGrp="1"/>
          </p:cNvSpPr>
          <p:nvPr>
            <p:ph type="body" idx="1"/>
          </p:nvPr>
        </p:nvSpPr>
        <p:spPr>
          <a:xfrm>
            <a:off x="530305" y="6731215"/>
            <a:ext cx="6703695" cy="2200274"/>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50"/>
              </a:spcBef>
              <a:spcAft>
                <a:spcPts val="0"/>
              </a:spcAft>
              <a:buClr>
                <a:schemeClr val="dk1"/>
              </a:buClr>
              <a:buSzPts val="2040"/>
              <a:buNone/>
              <a:defRPr sz="2040">
                <a:solidFill>
                  <a:schemeClr val="dk1"/>
                </a:solidFill>
              </a:defRPr>
            </a:lvl1pPr>
            <a:lvl2pPr marL="914400" lvl="1" indent="-228600" algn="l">
              <a:lnSpc>
                <a:spcPct val="90000"/>
              </a:lnSpc>
              <a:spcBef>
                <a:spcPts val="425"/>
              </a:spcBef>
              <a:spcAft>
                <a:spcPts val="0"/>
              </a:spcAft>
              <a:buClr>
                <a:srgbClr val="888888"/>
              </a:buClr>
              <a:buSzPts val="1700"/>
              <a:buNone/>
              <a:defRPr sz="1700">
                <a:solidFill>
                  <a:srgbClr val="888888"/>
                </a:solidFill>
              </a:defRPr>
            </a:lvl2pPr>
            <a:lvl3pPr marL="1371600" lvl="2" indent="-228600" algn="l">
              <a:lnSpc>
                <a:spcPct val="90000"/>
              </a:lnSpc>
              <a:spcBef>
                <a:spcPts val="425"/>
              </a:spcBef>
              <a:spcAft>
                <a:spcPts val="0"/>
              </a:spcAft>
              <a:buClr>
                <a:srgbClr val="888888"/>
              </a:buClr>
              <a:buSzPts val="1530"/>
              <a:buNone/>
              <a:defRPr sz="1530">
                <a:solidFill>
                  <a:srgbClr val="888888"/>
                </a:solidFill>
              </a:defRPr>
            </a:lvl3pPr>
            <a:lvl4pPr marL="1828800" lvl="3" indent="-228600" algn="l">
              <a:lnSpc>
                <a:spcPct val="90000"/>
              </a:lnSpc>
              <a:spcBef>
                <a:spcPts val="425"/>
              </a:spcBef>
              <a:spcAft>
                <a:spcPts val="0"/>
              </a:spcAft>
              <a:buClr>
                <a:srgbClr val="888888"/>
              </a:buClr>
              <a:buSzPts val="1360"/>
              <a:buNone/>
              <a:defRPr sz="1360">
                <a:solidFill>
                  <a:srgbClr val="888888"/>
                </a:solidFill>
              </a:defRPr>
            </a:lvl4pPr>
            <a:lvl5pPr marL="2286000" lvl="4" indent="-228600" algn="l">
              <a:lnSpc>
                <a:spcPct val="90000"/>
              </a:lnSpc>
              <a:spcBef>
                <a:spcPts val="425"/>
              </a:spcBef>
              <a:spcAft>
                <a:spcPts val="0"/>
              </a:spcAft>
              <a:buClr>
                <a:srgbClr val="888888"/>
              </a:buClr>
              <a:buSzPts val="1360"/>
              <a:buNone/>
              <a:defRPr sz="1360">
                <a:solidFill>
                  <a:srgbClr val="888888"/>
                </a:solidFill>
              </a:defRPr>
            </a:lvl5pPr>
            <a:lvl6pPr marL="2743200" lvl="5" indent="-228600" algn="l">
              <a:lnSpc>
                <a:spcPct val="90000"/>
              </a:lnSpc>
              <a:spcBef>
                <a:spcPts val="425"/>
              </a:spcBef>
              <a:spcAft>
                <a:spcPts val="0"/>
              </a:spcAft>
              <a:buClr>
                <a:srgbClr val="888888"/>
              </a:buClr>
              <a:buSzPts val="1360"/>
              <a:buNone/>
              <a:defRPr sz="1360">
                <a:solidFill>
                  <a:srgbClr val="888888"/>
                </a:solidFill>
              </a:defRPr>
            </a:lvl6pPr>
            <a:lvl7pPr marL="3200400" lvl="6" indent="-228600" algn="l">
              <a:lnSpc>
                <a:spcPct val="90000"/>
              </a:lnSpc>
              <a:spcBef>
                <a:spcPts val="425"/>
              </a:spcBef>
              <a:spcAft>
                <a:spcPts val="0"/>
              </a:spcAft>
              <a:buClr>
                <a:srgbClr val="888888"/>
              </a:buClr>
              <a:buSzPts val="1360"/>
              <a:buNone/>
              <a:defRPr sz="1360">
                <a:solidFill>
                  <a:srgbClr val="888888"/>
                </a:solidFill>
              </a:defRPr>
            </a:lvl7pPr>
            <a:lvl8pPr marL="3657600" lvl="7" indent="-228600" algn="l">
              <a:lnSpc>
                <a:spcPct val="90000"/>
              </a:lnSpc>
              <a:spcBef>
                <a:spcPts val="425"/>
              </a:spcBef>
              <a:spcAft>
                <a:spcPts val="0"/>
              </a:spcAft>
              <a:buClr>
                <a:srgbClr val="888888"/>
              </a:buClr>
              <a:buSzPts val="1360"/>
              <a:buNone/>
              <a:defRPr sz="1360">
                <a:solidFill>
                  <a:srgbClr val="888888"/>
                </a:solidFill>
              </a:defRPr>
            </a:lvl8pPr>
            <a:lvl9pPr marL="4114800" lvl="8" indent="-228600" algn="l">
              <a:lnSpc>
                <a:spcPct val="90000"/>
              </a:lnSpc>
              <a:spcBef>
                <a:spcPts val="425"/>
              </a:spcBef>
              <a:spcAft>
                <a:spcPts val="0"/>
              </a:spcAft>
              <a:buClr>
                <a:srgbClr val="888888"/>
              </a:buClr>
              <a:buSzPts val="1360"/>
              <a:buNone/>
              <a:defRPr sz="1360">
                <a:solidFill>
                  <a:srgbClr val="888888"/>
                </a:solidFill>
              </a:defRPr>
            </a:lvl9pPr>
          </a:lstStyle>
          <a:p>
            <a:endParaRPr/>
          </a:p>
        </p:txBody>
      </p:sp>
      <p:sp>
        <p:nvSpPr>
          <p:cNvPr id="26" name="Google Shape;26;p5"/>
          <p:cNvSpPr txBox="1">
            <a:spLocks noGrp="1"/>
          </p:cNvSpPr>
          <p:nvPr>
            <p:ph type="dt" idx="10"/>
          </p:nvPr>
        </p:nvSpPr>
        <p:spPr>
          <a:xfrm>
            <a:off x="534353" y="9322649"/>
            <a:ext cx="1748790" cy="53551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5"/>
          <p:cNvSpPr txBox="1">
            <a:spLocks noGrp="1"/>
          </p:cNvSpPr>
          <p:nvPr>
            <p:ph type="ftr" idx="11"/>
          </p:nvPr>
        </p:nvSpPr>
        <p:spPr>
          <a:xfrm>
            <a:off x="2574608" y="9322649"/>
            <a:ext cx="2623185" cy="53551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5"/>
          <p:cNvSpPr txBox="1">
            <a:spLocks noGrp="1"/>
          </p:cNvSpPr>
          <p:nvPr>
            <p:ph type="sldNum" idx="12"/>
          </p:nvPr>
        </p:nvSpPr>
        <p:spPr>
          <a:xfrm>
            <a:off x="5489258" y="9322649"/>
            <a:ext cx="1748790" cy="53551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534353" y="535519"/>
            <a:ext cx="6703695" cy="1944159"/>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6"/>
          <p:cNvSpPr txBox="1">
            <a:spLocks noGrp="1"/>
          </p:cNvSpPr>
          <p:nvPr>
            <p:ph type="body" idx="1"/>
          </p:nvPr>
        </p:nvSpPr>
        <p:spPr>
          <a:xfrm>
            <a:off x="534353" y="2677584"/>
            <a:ext cx="3303270" cy="6381962"/>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50"/>
              </a:spcBef>
              <a:spcAft>
                <a:spcPts val="0"/>
              </a:spcAft>
              <a:buClr>
                <a:schemeClr val="dk1"/>
              </a:buClr>
              <a:buSzPts val="1800"/>
              <a:buChar char="•"/>
              <a:defRPr/>
            </a:lvl1pPr>
            <a:lvl2pPr marL="914400" lvl="1" indent="-342900" algn="l">
              <a:lnSpc>
                <a:spcPct val="90000"/>
              </a:lnSpc>
              <a:spcBef>
                <a:spcPts val="425"/>
              </a:spcBef>
              <a:spcAft>
                <a:spcPts val="0"/>
              </a:spcAft>
              <a:buClr>
                <a:schemeClr val="dk1"/>
              </a:buClr>
              <a:buSzPts val="1800"/>
              <a:buChar char="•"/>
              <a:defRPr/>
            </a:lvl2pPr>
            <a:lvl3pPr marL="1371600" lvl="2" indent="-342900" algn="l">
              <a:lnSpc>
                <a:spcPct val="90000"/>
              </a:lnSpc>
              <a:spcBef>
                <a:spcPts val="425"/>
              </a:spcBef>
              <a:spcAft>
                <a:spcPts val="0"/>
              </a:spcAft>
              <a:buClr>
                <a:schemeClr val="dk1"/>
              </a:buClr>
              <a:buSzPts val="1800"/>
              <a:buChar char="•"/>
              <a:defRPr/>
            </a:lvl3pPr>
            <a:lvl4pPr marL="1828800" lvl="3" indent="-342900" algn="l">
              <a:lnSpc>
                <a:spcPct val="90000"/>
              </a:lnSpc>
              <a:spcBef>
                <a:spcPts val="425"/>
              </a:spcBef>
              <a:spcAft>
                <a:spcPts val="0"/>
              </a:spcAft>
              <a:buClr>
                <a:schemeClr val="dk1"/>
              </a:buClr>
              <a:buSzPts val="1800"/>
              <a:buChar char="•"/>
              <a:defRPr/>
            </a:lvl4pPr>
            <a:lvl5pPr marL="2286000" lvl="4" indent="-342900" algn="l">
              <a:lnSpc>
                <a:spcPct val="90000"/>
              </a:lnSpc>
              <a:spcBef>
                <a:spcPts val="425"/>
              </a:spcBef>
              <a:spcAft>
                <a:spcPts val="0"/>
              </a:spcAft>
              <a:buClr>
                <a:schemeClr val="dk1"/>
              </a:buClr>
              <a:buSzPts val="1800"/>
              <a:buChar char="•"/>
              <a:defRPr/>
            </a:lvl5pPr>
            <a:lvl6pPr marL="2743200" lvl="5" indent="-342900" algn="l">
              <a:lnSpc>
                <a:spcPct val="90000"/>
              </a:lnSpc>
              <a:spcBef>
                <a:spcPts val="425"/>
              </a:spcBef>
              <a:spcAft>
                <a:spcPts val="0"/>
              </a:spcAft>
              <a:buClr>
                <a:schemeClr val="dk1"/>
              </a:buClr>
              <a:buSzPts val="1800"/>
              <a:buChar char="•"/>
              <a:defRPr/>
            </a:lvl6pPr>
            <a:lvl7pPr marL="3200400" lvl="6" indent="-342900" algn="l">
              <a:lnSpc>
                <a:spcPct val="90000"/>
              </a:lnSpc>
              <a:spcBef>
                <a:spcPts val="425"/>
              </a:spcBef>
              <a:spcAft>
                <a:spcPts val="0"/>
              </a:spcAft>
              <a:buClr>
                <a:schemeClr val="dk1"/>
              </a:buClr>
              <a:buSzPts val="1800"/>
              <a:buChar char="•"/>
              <a:defRPr/>
            </a:lvl7pPr>
            <a:lvl8pPr marL="3657600" lvl="7" indent="-342900" algn="l">
              <a:lnSpc>
                <a:spcPct val="90000"/>
              </a:lnSpc>
              <a:spcBef>
                <a:spcPts val="425"/>
              </a:spcBef>
              <a:spcAft>
                <a:spcPts val="0"/>
              </a:spcAft>
              <a:buClr>
                <a:schemeClr val="dk1"/>
              </a:buClr>
              <a:buSzPts val="1800"/>
              <a:buChar char="•"/>
              <a:defRPr/>
            </a:lvl8pPr>
            <a:lvl9pPr marL="4114800" lvl="8" indent="-342900" algn="l">
              <a:lnSpc>
                <a:spcPct val="90000"/>
              </a:lnSpc>
              <a:spcBef>
                <a:spcPts val="425"/>
              </a:spcBef>
              <a:spcAft>
                <a:spcPts val="0"/>
              </a:spcAft>
              <a:buClr>
                <a:schemeClr val="dk1"/>
              </a:buClr>
              <a:buSzPts val="1800"/>
              <a:buChar char="•"/>
              <a:defRPr/>
            </a:lvl9pPr>
          </a:lstStyle>
          <a:p>
            <a:endParaRPr/>
          </a:p>
        </p:txBody>
      </p:sp>
      <p:sp>
        <p:nvSpPr>
          <p:cNvPr id="32" name="Google Shape;32;p6"/>
          <p:cNvSpPr txBox="1">
            <a:spLocks noGrp="1"/>
          </p:cNvSpPr>
          <p:nvPr>
            <p:ph type="body" idx="2"/>
          </p:nvPr>
        </p:nvSpPr>
        <p:spPr>
          <a:xfrm>
            <a:off x="3934778" y="2677584"/>
            <a:ext cx="3303270" cy="6381962"/>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50"/>
              </a:spcBef>
              <a:spcAft>
                <a:spcPts val="0"/>
              </a:spcAft>
              <a:buClr>
                <a:schemeClr val="dk1"/>
              </a:buClr>
              <a:buSzPts val="1800"/>
              <a:buChar char="•"/>
              <a:defRPr/>
            </a:lvl1pPr>
            <a:lvl2pPr marL="914400" lvl="1" indent="-342900" algn="l">
              <a:lnSpc>
                <a:spcPct val="90000"/>
              </a:lnSpc>
              <a:spcBef>
                <a:spcPts val="425"/>
              </a:spcBef>
              <a:spcAft>
                <a:spcPts val="0"/>
              </a:spcAft>
              <a:buClr>
                <a:schemeClr val="dk1"/>
              </a:buClr>
              <a:buSzPts val="1800"/>
              <a:buChar char="•"/>
              <a:defRPr/>
            </a:lvl2pPr>
            <a:lvl3pPr marL="1371600" lvl="2" indent="-342900" algn="l">
              <a:lnSpc>
                <a:spcPct val="90000"/>
              </a:lnSpc>
              <a:spcBef>
                <a:spcPts val="425"/>
              </a:spcBef>
              <a:spcAft>
                <a:spcPts val="0"/>
              </a:spcAft>
              <a:buClr>
                <a:schemeClr val="dk1"/>
              </a:buClr>
              <a:buSzPts val="1800"/>
              <a:buChar char="•"/>
              <a:defRPr/>
            </a:lvl3pPr>
            <a:lvl4pPr marL="1828800" lvl="3" indent="-342900" algn="l">
              <a:lnSpc>
                <a:spcPct val="90000"/>
              </a:lnSpc>
              <a:spcBef>
                <a:spcPts val="425"/>
              </a:spcBef>
              <a:spcAft>
                <a:spcPts val="0"/>
              </a:spcAft>
              <a:buClr>
                <a:schemeClr val="dk1"/>
              </a:buClr>
              <a:buSzPts val="1800"/>
              <a:buChar char="•"/>
              <a:defRPr/>
            </a:lvl4pPr>
            <a:lvl5pPr marL="2286000" lvl="4" indent="-342900" algn="l">
              <a:lnSpc>
                <a:spcPct val="90000"/>
              </a:lnSpc>
              <a:spcBef>
                <a:spcPts val="425"/>
              </a:spcBef>
              <a:spcAft>
                <a:spcPts val="0"/>
              </a:spcAft>
              <a:buClr>
                <a:schemeClr val="dk1"/>
              </a:buClr>
              <a:buSzPts val="1800"/>
              <a:buChar char="•"/>
              <a:defRPr/>
            </a:lvl5pPr>
            <a:lvl6pPr marL="2743200" lvl="5" indent="-342900" algn="l">
              <a:lnSpc>
                <a:spcPct val="90000"/>
              </a:lnSpc>
              <a:spcBef>
                <a:spcPts val="425"/>
              </a:spcBef>
              <a:spcAft>
                <a:spcPts val="0"/>
              </a:spcAft>
              <a:buClr>
                <a:schemeClr val="dk1"/>
              </a:buClr>
              <a:buSzPts val="1800"/>
              <a:buChar char="•"/>
              <a:defRPr/>
            </a:lvl6pPr>
            <a:lvl7pPr marL="3200400" lvl="6" indent="-342900" algn="l">
              <a:lnSpc>
                <a:spcPct val="90000"/>
              </a:lnSpc>
              <a:spcBef>
                <a:spcPts val="425"/>
              </a:spcBef>
              <a:spcAft>
                <a:spcPts val="0"/>
              </a:spcAft>
              <a:buClr>
                <a:schemeClr val="dk1"/>
              </a:buClr>
              <a:buSzPts val="1800"/>
              <a:buChar char="•"/>
              <a:defRPr/>
            </a:lvl7pPr>
            <a:lvl8pPr marL="3657600" lvl="7" indent="-342900" algn="l">
              <a:lnSpc>
                <a:spcPct val="90000"/>
              </a:lnSpc>
              <a:spcBef>
                <a:spcPts val="425"/>
              </a:spcBef>
              <a:spcAft>
                <a:spcPts val="0"/>
              </a:spcAft>
              <a:buClr>
                <a:schemeClr val="dk1"/>
              </a:buClr>
              <a:buSzPts val="1800"/>
              <a:buChar char="•"/>
              <a:defRPr/>
            </a:lvl8pPr>
            <a:lvl9pPr marL="4114800" lvl="8" indent="-342900" algn="l">
              <a:lnSpc>
                <a:spcPct val="90000"/>
              </a:lnSpc>
              <a:spcBef>
                <a:spcPts val="425"/>
              </a:spcBef>
              <a:spcAft>
                <a:spcPts val="0"/>
              </a:spcAft>
              <a:buClr>
                <a:schemeClr val="dk1"/>
              </a:buClr>
              <a:buSzPts val="1800"/>
              <a:buChar char="•"/>
              <a:defRPr/>
            </a:lvl9pPr>
          </a:lstStyle>
          <a:p>
            <a:endParaRPr/>
          </a:p>
        </p:txBody>
      </p:sp>
      <p:sp>
        <p:nvSpPr>
          <p:cNvPr id="33" name="Google Shape;33;p6"/>
          <p:cNvSpPr txBox="1">
            <a:spLocks noGrp="1"/>
          </p:cNvSpPr>
          <p:nvPr>
            <p:ph type="dt" idx="10"/>
          </p:nvPr>
        </p:nvSpPr>
        <p:spPr>
          <a:xfrm>
            <a:off x="534353" y="9322649"/>
            <a:ext cx="1748790" cy="53551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6"/>
          <p:cNvSpPr txBox="1">
            <a:spLocks noGrp="1"/>
          </p:cNvSpPr>
          <p:nvPr>
            <p:ph type="ftr" idx="11"/>
          </p:nvPr>
        </p:nvSpPr>
        <p:spPr>
          <a:xfrm>
            <a:off x="2574608" y="9322649"/>
            <a:ext cx="2623185" cy="53551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6"/>
          <p:cNvSpPr txBox="1">
            <a:spLocks noGrp="1"/>
          </p:cNvSpPr>
          <p:nvPr>
            <p:ph type="sldNum" idx="12"/>
          </p:nvPr>
        </p:nvSpPr>
        <p:spPr>
          <a:xfrm>
            <a:off x="5489258" y="9322649"/>
            <a:ext cx="1748790" cy="53551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7"/>
          <p:cNvSpPr txBox="1">
            <a:spLocks noGrp="1"/>
          </p:cNvSpPr>
          <p:nvPr>
            <p:ph type="title"/>
          </p:nvPr>
        </p:nvSpPr>
        <p:spPr>
          <a:xfrm>
            <a:off x="535365" y="535519"/>
            <a:ext cx="6703695" cy="1944159"/>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7"/>
          <p:cNvSpPr txBox="1">
            <a:spLocks noGrp="1"/>
          </p:cNvSpPr>
          <p:nvPr>
            <p:ph type="body" idx="1"/>
          </p:nvPr>
        </p:nvSpPr>
        <p:spPr>
          <a:xfrm>
            <a:off x="535366" y="2465706"/>
            <a:ext cx="3288089" cy="1208404"/>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850"/>
              </a:spcBef>
              <a:spcAft>
                <a:spcPts val="0"/>
              </a:spcAft>
              <a:buClr>
                <a:schemeClr val="dk1"/>
              </a:buClr>
              <a:buSzPts val="2040"/>
              <a:buNone/>
              <a:defRPr sz="2040" b="1"/>
            </a:lvl1pPr>
            <a:lvl2pPr marL="914400" lvl="1" indent="-228600" algn="l">
              <a:lnSpc>
                <a:spcPct val="90000"/>
              </a:lnSpc>
              <a:spcBef>
                <a:spcPts val="425"/>
              </a:spcBef>
              <a:spcAft>
                <a:spcPts val="0"/>
              </a:spcAft>
              <a:buClr>
                <a:schemeClr val="dk1"/>
              </a:buClr>
              <a:buSzPts val="1700"/>
              <a:buNone/>
              <a:defRPr sz="1700" b="1"/>
            </a:lvl2pPr>
            <a:lvl3pPr marL="1371600" lvl="2" indent="-228600" algn="l">
              <a:lnSpc>
                <a:spcPct val="90000"/>
              </a:lnSpc>
              <a:spcBef>
                <a:spcPts val="425"/>
              </a:spcBef>
              <a:spcAft>
                <a:spcPts val="0"/>
              </a:spcAft>
              <a:buClr>
                <a:schemeClr val="dk1"/>
              </a:buClr>
              <a:buSzPts val="1530"/>
              <a:buNone/>
              <a:defRPr sz="1530" b="1"/>
            </a:lvl3pPr>
            <a:lvl4pPr marL="1828800" lvl="3" indent="-228600" algn="l">
              <a:lnSpc>
                <a:spcPct val="90000"/>
              </a:lnSpc>
              <a:spcBef>
                <a:spcPts val="425"/>
              </a:spcBef>
              <a:spcAft>
                <a:spcPts val="0"/>
              </a:spcAft>
              <a:buClr>
                <a:schemeClr val="dk1"/>
              </a:buClr>
              <a:buSzPts val="1360"/>
              <a:buNone/>
              <a:defRPr sz="1360" b="1"/>
            </a:lvl4pPr>
            <a:lvl5pPr marL="2286000" lvl="4" indent="-228600" algn="l">
              <a:lnSpc>
                <a:spcPct val="90000"/>
              </a:lnSpc>
              <a:spcBef>
                <a:spcPts val="425"/>
              </a:spcBef>
              <a:spcAft>
                <a:spcPts val="0"/>
              </a:spcAft>
              <a:buClr>
                <a:schemeClr val="dk1"/>
              </a:buClr>
              <a:buSzPts val="1360"/>
              <a:buNone/>
              <a:defRPr sz="1360" b="1"/>
            </a:lvl5pPr>
            <a:lvl6pPr marL="2743200" lvl="5" indent="-228600" algn="l">
              <a:lnSpc>
                <a:spcPct val="90000"/>
              </a:lnSpc>
              <a:spcBef>
                <a:spcPts val="425"/>
              </a:spcBef>
              <a:spcAft>
                <a:spcPts val="0"/>
              </a:spcAft>
              <a:buClr>
                <a:schemeClr val="dk1"/>
              </a:buClr>
              <a:buSzPts val="1360"/>
              <a:buNone/>
              <a:defRPr sz="1360" b="1"/>
            </a:lvl6pPr>
            <a:lvl7pPr marL="3200400" lvl="6" indent="-228600" algn="l">
              <a:lnSpc>
                <a:spcPct val="90000"/>
              </a:lnSpc>
              <a:spcBef>
                <a:spcPts val="425"/>
              </a:spcBef>
              <a:spcAft>
                <a:spcPts val="0"/>
              </a:spcAft>
              <a:buClr>
                <a:schemeClr val="dk1"/>
              </a:buClr>
              <a:buSzPts val="1360"/>
              <a:buNone/>
              <a:defRPr sz="1360" b="1"/>
            </a:lvl7pPr>
            <a:lvl8pPr marL="3657600" lvl="7" indent="-228600" algn="l">
              <a:lnSpc>
                <a:spcPct val="90000"/>
              </a:lnSpc>
              <a:spcBef>
                <a:spcPts val="425"/>
              </a:spcBef>
              <a:spcAft>
                <a:spcPts val="0"/>
              </a:spcAft>
              <a:buClr>
                <a:schemeClr val="dk1"/>
              </a:buClr>
              <a:buSzPts val="1360"/>
              <a:buNone/>
              <a:defRPr sz="1360" b="1"/>
            </a:lvl8pPr>
            <a:lvl9pPr marL="4114800" lvl="8" indent="-228600" algn="l">
              <a:lnSpc>
                <a:spcPct val="90000"/>
              </a:lnSpc>
              <a:spcBef>
                <a:spcPts val="425"/>
              </a:spcBef>
              <a:spcAft>
                <a:spcPts val="0"/>
              </a:spcAft>
              <a:buClr>
                <a:schemeClr val="dk1"/>
              </a:buClr>
              <a:buSzPts val="1360"/>
              <a:buNone/>
              <a:defRPr sz="1360" b="1"/>
            </a:lvl9pPr>
          </a:lstStyle>
          <a:p>
            <a:endParaRPr/>
          </a:p>
        </p:txBody>
      </p:sp>
      <p:sp>
        <p:nvSpPr>
          <p:cNvPr id="39" name="Google Shape;39;p7"/>
          <p:cNvSpPr txBox="1">
            <a:spLocks noGrp="1"/>
          </p:cNvSpPr>
          <p:nvPr>
            <p:ph type="body" idx="2"/>
          </p:nvPr>
        </p:nvSpPr>
        <p:spPr>
          <a:xfrm>
            <a:off x="535366" y="3674110"/>
            <a:ext cx="3288089" cy="5404062"/>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50"/>
              </a:spcBef>
              <a:spcAft>
                <a:spcPts val="0"/>
              </a:spcAft>
              <a:buClr>
                <a:schemeClr val="dk1"/>
              </a:buClr>
              <a:buSzPts val="1800"/>
              <a:buChar char="•"/>
              <a:defRPr/>
            </a:lvl1pPr>
            <a:lvl2pPr marL="914400" lvl="1" indent="-342900" algn="l">
              <a:lnSpc>
                <a:spcPct val="90000"/>
              </a:lnSpc>
              <a:spcBef>
                <a:spcPts val="425"/>
              </a:spcBef>
              <a:spcAft>
                <a:spcPts val="0"/>
              </a:spcAft>
              <a:buClr>
                <a:schemeClr val="dk1"/>
              </a:buClr>
              <a:buSzPts val="1800"/>
              <a:buChar char="•"/>
              <a:defRPr/>
            </a:lvl2pPr>
            <a:lvl3pPr marL="1371600" lvl="2" indent="-342900" algn="l">
              <a:lnSpc>
                <a:spcPct val="90000"/>
              </a:lnSpc>
              <a:spcBef>
                <a:spcPts val="425"/>
              </a:spcBef>
              <a:spcAft>
                <a:spcPts val="0"/>
              </a:spcAft>
              <a:buClr>
                <a:schemeClr val="dk1"/>
              </a:buClr>
              <a:buSzPts val="1800"/>
              <a:buChar char="•"/>
              <a:defRPr/>
            </a:lvl3pPr>
            <a:lvl4pPr marL="1828800" lvl="3" indent="-342900" algn="l">
              <a:lnSpc>
                <a:spcPct val="90000"/>
              </a:lnSpc>
              <a:spcBef>
                <a:spcPts val="425"/>
              </a:spcBef>
              <a:spcAft>
                <a:spcPts val="0"/>
              </a:spcAft>
              <a:buClr>
                <a:schemeClr val="dk1"/>
              </a:buClr>
              <a:buSzPts val="1800"/>
              <a:buChar char="•"/>
              <a:defRPr/>
            </a:lvl4pPr>
            <a:lvl5pPr marL="2286000" lvl="4" indent="-342900" algn="l">
              <a:lnSpc>
                <a:spcPct val="90000"/>
              </a:lnSpc>
              <a:spcBef>
                <a:spcPts val="425"/>
              </a:spcBef>
              <a:spcAft>
                <a:spcPts val="0"/>
              </a:spcAft>
              <a:buClr>
                <a:schemeClr val="dk1"/>
              </a:buClr>
              <a:buSzPts val="1800"/>
              <a:buChar char="•"/>
              <a:defRPr/>
            </a:lvl5pPr>
            <a:lvl6pPr marL="2743200" lvl="5" indent="-342900" algn="l">
              <a:lnSpc>
                <a:spcPct val="90000"/>
              </a:lnSpc>
              <a:spcBef>
                <a:spcPts val="425"/>
              </a:spcBef>
              <a:spcAft>
                <a:spcPts val="0"/>
              </a:spcAft>
              <a:buClr>
                <a:schemeClr val="dk1"/>
              </a:buClr>
              <a:buSzPts val="1800"/>
              <a:buChar char="•"/>
              <a:defRPr/>
            </a:lvl6pPr>
            <a:lvl7pPr marL="3200400" lvl="6" indent="-342900" algn="l">
              <a:lnSpc>
                <a:spcPct val="90000"/>
              </a:lnSpc>
              <a:spcBef>
                <a:spcPts val="425"/>
              </a:spcBef>
              <a:spcAft>
                <a:spcPts val="0"/>
              </a:spcAft>
              <a:buClr>
                <a:schemeClr val="dk1"/>
              </a:buClr>
              <a:buSzPts val="1800"/>
              <a:buChar char="•"/>
              <a:defRPr/>
            </a:lvl7pPr>
            <a:lvl8pPr marL="3657600" lvl="7" indent="-342900" algn="l">
              <a:lnSpc>
                <a:spcPct val="90000"/>
              </a:lnSpc>
              <a:spcBef>
                <a:spcPts val="425"/>
              </a:spcBef>
              <a:spcAft>
                <a:spcPts val="0"/>
              </a:spcAft>
              <a:buClr>
                <a:schemeClr val="dk1"/>
              </a:buClr>
              <a:buSzPts val="1800"/>
              <a:buChar char="•"/>
              <a:defRPr/>
            </a:lvl8pPr>
            <a:lvl9pPr marL="4114800" lvl="8" indent="-342900" algn="l">
              <a:lnSpc>
                <a:spcPct val="90000"/>
              </a:lnSpc>
              <a:spcBef>
                <a:spcPts val="425"/>
              </a:spcBef>
              <a:spcAft>
                <a:spcPts val="0"/>
              </a:spcAft>
              <a:buClr>
                <a:schemeClr val="dk1"/>
              </a:buClr>
              <a:buSzPts val="1800"/>
              <a:buChar char="•"/>
              <a:defRPr/>
            </a:lvl9pPr>
          </a:lstStyle>
          <a:p>
            <a:endParaRPr/>
          </a:p>
        </p:txBody>
      </p:sp>
      <p:sp>
        <p:nvSpPr>
          <p:cNvPr id="40" name="Google Shape;40;p7"/>
          <p:cNvSpPr txBox="1">
            <a:spLocks noGrp="1"/>
          </p:cNvSpPr>
          <p:nvPr>
            <p:ph type="body" idx="3"/>
          </p:nvPr>
        </p:nvSpPr>
        <p:spPr>
          <a:xfrm>
            <a:off x="3934778" y="2465706"/>
            <a:ext cx="3304282" cy="1208404"/>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850"/>
              </a:spcBef>
              <a:spcAft>
                <a:spcPts val="0"/>
              </a:spcAft>
              <a:buClr>
                <a:schemeClr val="dk1"/>
              </a:buClr>
              <a:buSzPts val="2040"/>
              <a:buNone/>
              <a:defRPr sz="2040" b="1"/>
            </a:lvl1pPr>
            <a:lvl2pPr marL="914400" lvl="1" indent="-228600" algn="l">
              <a:lnSpc>
                <a:spcPct val="90000"/>
              </a:lnSpc>
              <a:spcBef>
                <a:spcPts val="425"/>
              </a:spcBef>
              <a:spcAft>
                <a:spcPts val="0"/>
              </a:spcAft>
              <a:buClr>
                <a:schemeClr val="dk1"/>
              </a:buClr>
              <a:buSzPts val="1700"/>
              <a:buNone/>
              <a:defRPr sz="1700" b="1"/>
            </a:lvl2pPr>
            <a:lvl3pPr marL="1371600" lvl="2" indent="-228600" algn="l">
              <a:lnSpc>
                <a:spcPct val="90000"/>
              </a:lnSpc>
              <a:spcBef>
                <a:spcPts val="425"/>
              </a:spcBef>
              <a:spcAft>
                <a:spcPts val="0"/>
              </a:spcAft>
              <a:buClr>
                <a:schemeClr val="dk1"/>
              </a:buClr>
              <a:buSzPts val="1530"/>
              <a:buNone/>
              <a:defRPr sz="1530" b="1"/>
            </a:lvl3pPr>
            <a:lvl4pPr marL="1828800" lvl="3" indent="-228600" algn="l">
              <a:lnSpc>
                <a:spcPct val="90000"/>
              </a:lnSpc>
              <a:spcBef>
                <a:spcPts val="425"/>
              </a:spcBef>
              <a:spcAft>
                <a:spcPts val="0"/>
              </a:spcAft>
              <a:buClr>
                <a:schemeClr val="dk1"/>
              </a:buClr>
              <a:buSzPts val="1360"/>
              <a:buNone/>
              <a:defRPr sz="1360" b="1"/>
            </a:lvl4pPr>
            <a:lvl5pPr marL="2286000" lvl="4" indent="-228600" algn="l">
              <a:lnSpc>
                <a:spcPct val="90000"/>
              </a:lnSpc>
              <a:spcBef>
                <a:spcPts val="425"/>
              </a:spcBef>
              <a:spcAft>
                <a:spcPts val="0"/>
              </a:spcAft>
              <a:buClr>
                <a:schemeClr val="dk1"/>
              </a:buClr>
              <a:buSzPts val="1360"/>
              <a:buNone/>
              <a:defRPr sz="1360" b="1"/>
            </a:lvl5pPr>
            <a:lvl6pPr marL="2743200" lvl="5" indent="-228600" algn="l">
              <a:lnSpc>
                <a:spcPct val="90000"/>
              </a:lnSpc>
              <a:spcBef>
                <a:spcPts val="425"/>
              </a:spcBef>
              <a:spcAft>
                <a:spcPts val="0"/>
              </a:spcAft>
              <a:buClr>
                <a:schemeClr val="dk1"/>
              </a:buClr>
              <a:buSzPts val="1360"/>
              <a:buNone/>
              <a:defRPr sz="1360" b="1"/>
            </a:lvl6pPr>
            <a:lvl7pPr marL="3200400" lvl="6" indent="-228600" algn="l">
              <a:lnSpc>
                <a:spcPct val="90000"/>
              </a:lnSpc>
              <a:spcBef>
                <a:spcPts val="425"/>
              </a:spcBef>
              <a:spcAft>
                <a:spcPts val="0"/>
              </a:spcAft>
              <a:buClr>
                <a:schemeClr val="dk1"/>
              </a:buClr>
              <a:buSzPts val="1360"/>
              <a:buNone/>
              <a:defRPr sz="1360" b="1"/>
            </a:lvl7pPr>
            <a:lvl8pPr marL="3657600" lvl="7" indent="-228600" algn="l">
              <a:lnSpc>
                <a:spcPct val="90000"/>
              </a:lnSpc>
              <a:spcBef>
                <a:spcPts val="425"/>
              </a:spcBef>
              <a:spcAft>
                <a:spcPts val="0"/>
              </a:spcAft>
              <a:buClr>
                <a:schemeClr val="dk1"/>
              </a:buClr>
              <a:buSzPts val="1360"/>
              <a:buNone/>
              <a:defRPr sz="1360" b="1"/>
            </a:lvl8pPr>
            <a:lvl9pPr marL="4114800" lvl="8" indent="-228600" algn="l">
              <a:lnSpc>
                <a:spcPct val="90000"/>
              </a:lnSpc>
              <a:spcBef>
                <a:spcPts val="425"/>
              </a:spcBef>
              <a:spcAft>
                <a:spcPts val="0"/>
              </a:spcAft>
              <a:buClr>
                <a:schemeClr val="dk1"/>
              </a:buClr>
              <a:buSzPts val="1360"/>
              <a:buNone/>
              <a:defRPr sz="1360" b="1"/>
            </a:lvl9pPr>
          </a:lstStyle>
          <a:p>
            <a:endParaRPr/>
          </a:p>
        </p:txBody>
      </p:sp>
      <p:sp>
        <p:nvSpPr>
          <p:cNvPr id="41" name="Google Shape;41;p7"/>
          <p:cNvSpPr txBox="1">
            <a:spLocks noGrp="1"/>
          </p:cNvSpPr>
          <p:nvPr>
            <p:ph type="body" idx="4"/>
          </p:nvPr>
        </p:nvSpPr>
        <p:spPr>
          <a:xfrm>
            <a:off x="3934778" y="3674110"/>
            <a:ext cx="3304282" cy="5404062"/>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50"/>
              </a:spcBef>
              <a:spcAft>
                <a:spcPts val="0"/>
              </a:spcAft>
              <a:buClr>
                <a:schemeClr val="dk1"/>
              </a:buClr>
              <a:buSzPts val="1800"/>
              <a:buChar char="•"/>
              <a:defRPr/>
            </a:lvl1pPr>
            <a:lvl2pPr marL="914400" lvl="1" indent="-342900" algn="l">
              <a:lnSpc>
                <a:spcPct val="90000"/>
              </a:lnSpc>
              <a:spcBef>
                <a:spcPts val="425"/>
              </a:spcBef>
              <a:spcAft>
                <a:spcPts val="0"/>
              </a:spcAft>
              <a:buClr>
                <a:schemeClr val="dk1"/>
              </a:buClr>
              <a:buSzPts val="1800"/>
              <a:buChar char="•"/>
              <a:defRPr/>
            </a:lvl2pPr>
            <a:lvl3pPr marL="1371600" lvl="2" indent="-342900" algn="l">
              <a:lnSpc>
                <a:spcPct val="90000"/>
              </a:lnSpc>
              <a:spcBef>
                <a:spcPts val="425"/>
              </a:spcBef>
              <a:spcAft>
                <a:spcPts val="0"/>
              </a:spcAft>
              <a:buClr>
                <a:schemeClr val="dk1"/>
              </a:buClr>
              <a:buSzPts val="1800"/>
              <a:buChar char="•"/>
              <a:defRPr/>
            </a:lvl3pPr>
            <a:lvl4pPr marL="1828800" lvl="3" indent="-342900" algn="l">
              <a:lnSpc>
                <a:spcPct val="90000"/>
              </a:lnSpc>
              <a:spcBef>
                <a:spcPts val="425"/>
              </a:spcBef>
              <a:spcAft>
                <a:spcPts val="0"/>
              </a:spcAft>
              <a:buClr>
                <a:schemeClr val="dk1"/>
              </a:buClr>
              <a:buSzPts val="1800"/>
              <a:buChar char="•"/>
              <a:defRPr/>
            </a:lvl4pPr>
            <a:lvl5pPr marL="2286000" lvl="4" indent="-342900" algn="l">
              <a:lnSpc>
                <a:spcPct val="90000"/>
              </a:lnSpc>
              <a:spcBef>
                <a:spcPts val="425"/>
              </a:spcBef>
              <a:spcAft>
                <a:spcPts val="0"/>
              </a:spcAft>
              <a:buClr>
                <a:schemeClr val="dk1"/>
              </a:buClr>
              <a:buSzPts val="1800"/>
              <a:buChar char="•"/>
              <a:defRPr/>
            </a:lvl5pPr>
            <a:lvl6pPr marL="2743200" lvl="5" indent="-342900" algn="l">
              <a:lnSpc>
                <a:spcPct val="90000"/>
              </a:lnSpc>
              <a:spcBef>
                <a:spcPts val="425"/>
              </a:spcBef>
              <a:spcAft>
                <a:spcPts val="0"/>
              </a:spcAft>
              <a:buClr>
                <a:schemeClr val="dk1"/>
              </a:buClr>
              <a:buSzPts val="1800"/>
              <a:buChar char="•"/>
              <a:defRPr/>
            </a:lvl6pPr>
            <a:lvl7pPr marL="3200400" lvl="6" indent="-342900" algn="l">
              <a:lnSpc>
                <a:spcPct val="90000"/>
              </a:lnSpc>
              <a:spcBef>
                <a:spcPts val="425"/>
              </a:spcBef>
              <a:spcAft>
                <a:spcPts val="0"/>
              </a:spcAft>
              <a:buClr>
                <a:schemeClr val="dk1"/>
              </a:buClr>
              <a:buSzPts val="1800"/>
              <a:buChar char="•"/>
              <a:defRPr/>
            </a:lvl7pPr>
            <a:lvl8pPr marL="3657600" lvl="7" indent="-342900" algn="l">
              <a:lnSpc>
                <a:spcPct val="90000"/>
              </a:lnSpc>
              <a:spcBef>
                <a:spcPts val="425"/>
              </a:spcBef>
              <a:spcAft>
                <a:spcPts val="0"/>
              </a:spcAft>
              <a:buClr>
                <a:schemeClr val="dk1"/>
              </a:buClr>
              <a:buSzPts val="1800"/>
              <a:buChar char="•"/>
              <a:defRPr/>
            </a:lvl8pPr>
            <a:lvl9pPr marL="4114800" lvl="8" indent="-342900" algn="l">
              <a:lnSpc>
                <a:spcPct val="90000"/>
              </a:lnSpc>
              <a:spcBef>
                <a:spcPts val="425"/>
              </a:spcBef>
              <a:spcAft>
                <a:spcPts val="0"/>
              </a:spcAft>
              <a:buClr>
                <a:schemeClr val="dk1"/>
              </a:buClr>
              <a:buSzPts val="1800"/>
              <a:buChar char="•"/>
              <a:defRPr/>
            </a:lvl9pPr>
          </a:lstStyle>
          <a:p>
            <a:endParaRPr/>
          </a:p>
        </p:txBody>
      </p:sp>
      <p:sp>
        <p:nvSpPr>
          <p:cNvPr id="42" name="Google Shape;42;p7"/>
          <p:cNvSpPr txBox="1">
            <a:spLocks noGrp="1"/>
          </p:cNvSpPr>
          <p:nvPr>
            <p:ph type="dt" idx="10"/>
          </p:nvPr>
        </p:nvSpPr>
        <p:spPr>
          <a:xfrm>
            <a:off x="534353" y="9322649"/>
            <a:ext cx="1748790" cy="53551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7"/>
          <p:cNvSpPr txBox="1">
            <a:spLocks noGrp="1"/>
          </p:cNvSpPr>
          <p:nvPr>
            <p:ph type="ftr" idx="11"/>
          </p:nvPr>
        </p:nvSpPr>
        <p:spPr>
          <a:xfrm>
            <a:off x="2574608" y="9322649"/>
            <a:ext cx="2623185" cy="53551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7"/>
          <p:cNvSpPr txBox="1">
            <a:spLocks noGrp="1"/>
          </p:cNvSpPr>
          <p:nvPr>
            <p:ph type="sldNum" idx="12"/>
          </p:nvPr>
        </p:nvSpPr>
        <p:spPr>
          <a:xfrm>
            <a:off x="5489258" y="9322649"/>
            <a:ext cx="1748790" cy="53551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8"/>
          <p:cNvSpPr txBox="1">
            <a:spLocks noGrp="1"/>
          </p:cNvSpPr>
          <p:nvPr>
            <p:ph type="title"/>
          </p:nvPr>
        </p:nvSpPr>
        <p:spPr>
          <a:xfrm>
            <a:off x="534353" y="535519"/>
            <a:ext cx="6703695" cy="1944159"/>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8"/>
          <p:cNvSpPr txBox="1">
            <a:spLocks noGrp="1"/>
          </p:cNvSpPr>
          <p:nvPr>
            <p:ph type="dt" idx="10"/>
          </p:nvPr>
        </p:nvSpPr>
        <p:spPr>
          <a:xfrm>
            <a:off x="534353" y="9322649"/>
            <a:ext cx="1748790" cy="53551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8"/>
          <p:cNvSpPr txBox="1">
            <a:spLocks noGrp="1"/>
          </p:cNvSpPr>
          <p:nvPr>
            <p:ph type="ftr" idx="11"/>
          </p:nvPr>
        </p:nvSpPr>
        <p:spPr>
          <a:xfrm>
            <a:off x="2574608" y="9322649"/>
            <a:ext cx="2623185" cy="53551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8"/>
          <p:cNvSpPr txBox="1">
            <a:spLocks noGrp="1"/>
          </p:cNvSpPr>
          <p:nvPr>
            <p:ph type="sldNum" idx="12"/>
          </p:nvPr>
        </p:nvSpPr>
        <p:spPr>
          <a:xfrm>
            <a:off x="5489258" y="9322649"/>
            <a:ext cx="1748790" cy="53551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9"/>
          <p:cNvSpPr txBox="1">
            <a:spLocks noGrp="1"/>
          </p:cNvSpPr>
          <p:nvPr>
            <p:ph type="dt" idx="10"/>
          </p:nvPr>
        </p:nvSpPr>
        <p:spPr>
          <a:xfrm>
            <a:off x="534353" y="9322649"/>
            <a:ext cx="1748790" cy="53551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9"/>
          <p:cNvSpPr txBox="1">
            <a:spLocks noGrp="1"/>
          </p:cNvSpPr>
          <p:nvPr>
            <p:ph type="ftr" idx="11"/>
          </p:nvPr>
        </p:nvSpPr>
        <p:spPr>
          <a:xfrm>
            <a:off x="2574608" y="9322649"/>
            <a:ext cx="2623185" cy="53551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9"/>
          <p:cNvSpPr txBox="1">
            <a:spLocks noGrp="1"/>
          </p:cNvSpPr>
          <p:nvPr>
            <p:ph type="sldNum" idx="12"/>
          </p:nvPr>
        </p:nvSpPr>
        <p:spPr>
          <a:xfrm>
            <a:off x="5489258" y="9322649"/>
            <a:ext cx="1748790" cy="53551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0"/>
          <p:cNvSpPr txBox="1">
            <a:spLocks noGrp="1"/>
          </p:cNvSpPr>
          <p:nvPr>
            <p:ph type="title"/>
          </p:nvPr>
        </p:nvSpPr>
        <p:spPr>
          <a:xfrm>
            <a:off x="535365" y="670560"/>
            <a:ext cx="2506801" cy="23469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720"/>
              <a:buFont typeface="Calibri"/>
              <a:buNone/>
              <a:defRPr sz="272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0"/>
          <p:cNvSpPr txBox="1">
            <a:spLocks noGrp="1"/>
          </p:cNvSpPr>
          <p:nvPr>
            <p:ph type="body" idx="1"/>
          </p:nvPr>
        </p:nvSpPr>
        <p:spPr>
          <a:xfrm>
            <a:off x="3304282" y="1448226"/>
            <a:ext cx="3934778" cy="7147983"/>
          </a:xfrm>
          <a:prstGeom prst="rect">
            <a:avLst/>
          </a:prstGeom>
          <a:noFill/>
          <a:ln>
            <a:noFill/>
          </a:ln>
        </p:spPr>
        <p:txBody>
          <a:bodyPr spcFirstLastPara="1" wrap="square" lIns="91425" tIns="45700" rIns="91425" bIns="45700" anchor="t" anchorCtr="0">
            <a:normAutofit/>
          </a:bodyPr>
          <a:lstStyle>
            <a:lvl1pPr marL="457200" lvl="0" indent="-401320" algn="l">
              <a:lnSpc>
                <a:spcPct val="90000"/>
              </a:lnSpc>
              <a:spcBef>
                <a:spcPts val="850"/>
              </a:spcBef>
              <a:spcAft>
                <a:spcPts val="0"/>
              </a:spcAft>
              <a:buClr>
                <a:schemeClr val="dk1"/>
              </a:buClr>
              <a:buSzPts val="2720"/>
              <a:buChar char="•"/>
              <a:defRPr sz="2720"/>
            </a:lvl1pPr>
            <a:lvl2pPr marL="914400" lvl="1" indent="-379730" algn="l">
              <a:lnSpc>
                <a:spcPct val="90000"/>
              </a:lnSpc>
              <a:spcBef>
                <a:spcPts val="425"/>
              </a:spcBef>
              <a:spcAft>
                <a:spcPts val="0"/>
              </a:spcAft>
              <a:buClr>
                <a:schemeClr val="dk1"/>
              </a:buClr>
              <a:buSzPts val="2380"/>
              <a:buChar char="•"/>
              <a:defRPr sz="2380"/>
            </a:lvl2pPr>
            <a:lvl3pPr marL="1371600" lvl="2" indent="-358139" algn="l">
              <a:lnSpc>
                <a:spcPct val="90000"/>
              </a:lnSpc>
              <a:spcBef>
                <a:spcPts val="425"/>
              </a:spcBef>
              <a:spcAft>
                <a:spcPts val="0"/>
              </a:spcAft>
              <a:buClr>
                <a:schemeClr val="dk1"/>
              </a:buClr>
              <a:buSzPts val="2040"/>
              <a:buChar char="•"/>
              <a:defRPr sz="2040"/>
            </a:lvl3pPr>
            <a:lvl4pPr marL="1828800" lvl="3" indent="-336550" algn="l">
              <a:lnSpc>
                <a:spcPct val="90000"/>
              </a:lnSpc>
              <a:spcBef>
                <a:spcPts val="425"/>
              </a:spcBef>
              <a:spcAft>
                <a:spcPts val="0"/>
              </a:spcAft>
              <a:buClr>
                <a:schemeClr val="dk1"/>
              </a:buClr>
              <a:buSzPts val="1700"/>
              <a:buChar char="•"/>
              <a:defRPr sz="1700"/>
            </a:lvl4pPr>
            <a:lvl5pPr marL="2286000" lvl="4" indent="-336550" algn="l">
              <a:lnSpc>
                <a:spcPct val="90000"/>
              </a:lnSpc>
              <a:spcBef>
                <a:spcPts val="425"/>
              </a:spcBef>
              <a:spcAft>
                <a:spcPts val="0"/>
              </a:spcAft>
              <a:buClr>
                <a:schemeClr val="dk1"/>
              </a:buClr>
              <a:buSzPts val="1700"/>
              <a:buChar char="•"/>
              <a:defRPr sz="1700"/>
            </a:lvl5pPr>
            <a:lvl6pPr marL="2743200" lvl="5" indent="-336550" algn="l">
              <a:lnSpc>
                <a:spcPct val="90000"/>
              </a:lnSpc>
              <a:spcBef>
                <a:spcPts val="425"/>
              </a:spcBef>
              <a:spcAft>
                <a:spcPts val="0"/>
              </a:spcAft>
              <a:buClr>
                <a:schemeClr val="dk1"/>
              </a:buClr>
              <a:buSzPts val="1700"/>
              <a:buChar char="•"/>
              <a:defRPr sz="1700"/>
            </a:lvl6pPr>
            <a:lvl7pPr marL="3200400" lvl="6" indent="-336550" algn="l">
              <a:lnSpc>
                <a:spcPct val="90000"/>
              </a:lnSpc>
              <a:spcBef>
                <a:spcPts val="425"/>
              </a:spcBef>
              <a:spcAft>
                <a:spcPts val="0"/>
              </a:spcAft>
              <a:buClr>
                <a:schemeClr val="dk1"/>
              </a:buClr>
              <a:buSzPts val="1700"/>
              <a:buChar char="•"/>
              <a:defRPr sz="1700"/>
            </a:lvl7pPr>
            <a:lvl8pPr marL="3657600" lvl="7" indent="-336550" algn="l">
              <a:lnSpc>
                <a:spcPct val="90000"/>
              </a:lnSpc>
              <a:spcBef>
                <a:spcPts val="425"/>
              </a:spcBef>
              <a:spcAft>
                <a:spcPts val="0"/>
              </a:spcAft>
              <a:buClr>
                <a:schemeClr val="dk1"/>
              </a:buClr>
              <a:buSzPts val="1700"/>
              <a:buChar char="•"/>
              <a:defRPr sz="1700"/>
            </a:lvl8pPr>
            <a:lvl9pPr marL="4114800" lvl="8" indent="-336550" algn="l">
              <a:lnSpc>
                <a:spcPct val="90000"/>
              </a:lnSpc>
              <a:spcBef>
                <a:spcPts val="425"/>
              </a:spcBef>
              <a:spcAft>
                <a:spcPts val="0"/>
              </a:spcAft>
              <a:buClr>
                <a:schemeClr val="dk1"/>
              </a:buClr>
              <a:buSzPts val="1700"/>
              <a:buChar char="•"/>
              <a:defRPr sz="1700"/>
            </a:lvl9pPr>
          </a:lstStyle>
          <a:p>
            <a:endParaRPr/>
          </a:p>
        </p:txBody>
      </p:sp>
      <p:sp>
        <p:nvSpPr>
          <p:cNvPr id="57" name="Google Shape;57;p10"/>
          <p:cNvSpPr txBox="1">
            <a:spLocks noGrp="1"/>
          </p:cNvSpPr>
          <p:nvPr>
            <p:ph type="body" idx="2"/>
          </p:nvPr>
        </p:nvSpPr>
        <p:spPr>
          <a:xfrm>
            <a:off x="535365" y="3017520"/>
            <a:ext cx="2506801" cy="5590329"/>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50"/>
              </a:spcBef>
              <a:spcAft>
                <a:spcPts val="0"/>
              </a:spcAft>
              <a:buClr>
                <a:schemeClr val="dk1"/>
              </a:buClr>
              <a:buSzPts val="1360"/>
              <a:buNone/>
              <a:defRPr sz="1360"/>
            </a:lvl1pPr>
            <a:lvl2pPr marL="914400" lvl="1" indent="-228600" algn="l">
              <a:lnSpc>
                <a:spcPct val="90000"/>
              </a:lnSpc>
              <a:spcBef>
                <a:spcPts val="425"/>
              </a:spcBef>
              <a:spcAft>
                <a:spcPts val="0"/>
              </a:spcAft>
              <a:buClr>
                <a:schemeClr val="dk1"/>
              </a:buClr>
              <a:buSzPts val="1190"/>
              <a:buNone/>
              <a:defRPr sz="1190"/>
            </a:lvl2pPr>
            <a:lvl3pPr marL="1371600" lvl="2" indent="-228600" algn="l">
              <a:lnSpc>
                <a:spcPct val="90000"/>
              </a:lnSpc>
              <a:spcBef>
                <a:spcPts val="425"/>
              </a:spcBef>
              <a:spcAft>
                <a:spcPts val="0"/>
              </a:spcAft>
              <a:buClr>
                <a:schemeClr val="dk1"/>
              </a:buClr>
              <a:buSzPts val="1020"/>
              <a:buNone/>
              <a:defRPr sz="1020"/>
            </a:lvl3pPr>
            <a:lvl4pPr marL="1828800" lvl="3" indent="-228600" algn="l">
              <a:lnSpc>
                <a:spcPct val="90000"/>
              </a:lnSpc>
              <a:spcBef>
                <a:spcPts val="425"/>
              </a:spcBef>
              <a:spcAft>
                <a:spcPts val="0"/>
              </a:spcAft>
              <a:buClr>
                <a:schemeClr val="dk1"/>
              </a:buClr>
              <a:buSzPts val="850"/>
              <a:buNone/>
              <a:defRPr sz="850"/>
            </a:lvl4pPr>
            <a:lvl5pPr marL="2286000" lvl="4" indent="-228600" algn="l">
              <a:lnSpc>
                <a:spcPct val="90000"/>
              </a:lnSpc>
              <a:spcBef>
                <a:spcPts val="425"/>
              </a:spcBef>
              <a:spcAft>
                <a:spcPts val="0"/>
              </a:spcAft>
              <a:buClr>
                <a:schemeClr val="dk1"/>
              </a:buClr>
              <a:buSzPts val="850"/>
              <a:buNone/>
              <a:defRPr sz="850"/>
            </a:lvl5pPr>
            <a:lvl6pPr marL="2743200" lvl="5" indent="-228600" algn="l">
              <a:lnSpc>
                <a:spcPct val="90000"/>
              </a:lnSpc>
              <a:spcBef>
                <a:spcPts val="425"/>
              </a:spcBef>
              <a:spcAft>
                <a:spcPts val="0"/>
              </a:spcAft>
              <a:buClr>
                <a:schemeClr val="dk1"/>
              </a:buClr>
              <a:buSzPts val="850"/>
              <a:buNone/>
              <a:defRPr sz="850"/>
            </a:lvl6pPr>
            <a:lvl7pPr marL="3200400" lvl="6" indent="-228600" algn="l">
              <a:lnSpc>
                <a:spcPct val="90000"/>
              </a:lnSpc>
              <a:spcBef>
                <a:spcPts val="425"/>
              </a:spcBef>
              <a:spcAft>
                <a:spcPts val="0"/>
              </a:spcAft>
              <a:buClr>
                <a:schemeClr val="dk1"/>
              </a:buClr>
              <a:buSzPts val="850"/>
              <a:buNone/>
              <a:defRPr sz="850"/>
            </a:lvl7pPr>
            <a:lvl8pPr marL="3657600" lvl="7" indent="-228600" algn="l">
              <a:lnSpc>
                <a:spcPct val="90000"/>
              </a:lnSpc>
              <a:spcBef>
                <a:spcPts val="425"/>
              </a:spcBef>
              <a:spcAft>
                <a:spcPts val="0"/>
              </a:spcAft>
              <a:buClr>
                <a:schemeClr val="dk1"/>
              </a:buClr>
              <a:buSzPts val="850"/>
              <a:buNone/>
              <a:defRPr sz="850"/>
            </a:lvl8pPr>
            <a:lvl9pPr marL="4114800" lvl="8" indent="-228600" algn="l">
              <a:lnSpc>
                <a:spcPct val="90000"/>
              </a:lnSpc>
              <a:spcBef>
                <a:spcPts val="425"/>
              </a:spcBef>
              <a:spcAft>
                <a:spcPts val="0"/>
              </a:spcAft>
              <a:buClr>
                <a:schemeClr val="dk1"/>
              </a:buClr>
              <a:buSzPts val="850"/>
              <a:buNone/>
              <a:defRPr sz="850"/>
            </a:lvl9pPr>
          </a:lstStyle>
          <a:p>
            <a:endParaRPr/>
          </a:p>
        </p:txBody>
      </p:sp>
      <p:sp>
        <p:nvSpPr>
          <p:cNvPr id="58" name="Google Shape;58;p10"/>
          <p:cNvSpPr txBox="1">
            <a:spLocks noGrp="1"/>
          </p:cNvSpPr>
          <p:nvPr>
            <p:ph type="dt" idx="10"/>
          </p:nvPr>
        </p:nvSpPr>
        <p:spPr>
          <a:xfrm>
            <a:off x="534353" y="9322649"/>
            <a:ext cx="1748790" cy="53551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0"/>
          <p:cNvSpPr txBox="1">
            <a:spLocks noGrp="1"/>
          </p:cNvSpPr>
          <p:nvPr>
            <p:ph type="ftr" idx="11"/>
          </p:nvPr>
        </p:nvSpPr>
        <p:spPr>
          <a:xfrm>
            <a:off x="2574608" y="9322649"/>
            <a:ext cx="2623185" cy="53551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0"/>
          <p:cNvSpPr txBox="1">
            <a:spLocks noGrp="1"/>
          </p:cNvSpPr>
          <p:nvPr>
            <p:ph type="sldNum" idx="12"/>
          </p:nvPr>
        </p:nvSpPr>
        <p:spPr>
          <a:xfrm>
            <a:off x="5489258" y="9322649"/>
            <a:ext cx="1748790" cy="53551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1"/>
          <p:cNvSpPr txBox="1">
            <a:spLocks noGrp="1"/>
          </p:cNvSpPr>
          <p:nvPr>
            <p:ph type="title"/>
          </p:nvPr>
        </p:nvSpPr>
        <p:spPr>
          <a:xfrm>
            <a:off x="535365" y="670560"/>
            <a:ext cx="2506801" cy="23469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720"/>
              <a:buFont typeface="Calibri"/>
              <a:buNone/>
              <a:defRPr sz="272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1"/>
          <p:cNvSpPr>
            <a:spLocks noGrp="1"/>
          </p:cNvSpPr>
          <p:nvPr>
            <p:ph type="pic" idx="2"/>
          </p:nvPr>
        </p:nvSpPr>
        <p:spPr>
          <a:xfrm>
            <a:off x="3304282" y="1448226"/>
            <a:ext cx="3934778" cy="7147983"/>
          </a:xfrm>
          <a:prstGeom prst="rect">
            <a:avLst/>
          </a:prstGeom>
          <a:noFill/>
          <a:ln>
            <a:noFill/>
          </a:ln>
        </p:spPr>
      </p:sp>
      <p:sp>
        <p:nvSpPr>
          <p:cNvPr id="64" name="Google Shape;64;p11"/>
          <p:cNvSpPr txBox="1">
            <a:spLocks noGrp="1"/>
          </p:cNvSpPr>
          <p:nvPr>
            <p:ph type="body" idx="1"/>
          </p:nvPr>
        </p:nvSpPr>
        <p:spPr>
          <a:xfrm>
            <a:off x="535365" y="3017520"/>
            <a:ext cx="2506801" cy="5590329"/>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50"/>
              </a:spcBef>
              <a:spcAft>
                <a:spcPts val="0"/>
              </a:spcAft>
              <a:buClr>
                <a:schemeClr val="dk1"/>
              </a:buClr>
              <a:buSzPts val="1360"/>
              <a:buNone/>
              <a:defRPr sz="1360"/>
            </a:lvl1pPr>
            <a:lvl2pPr marL="914400" lvl="1" indent="-228600" algn="l">
              <a:lnSpc>
                <a:spcPct val="90000"/>
              </a:lnSpc>
              <a:spcBef>
                <a:spcPts val="425"/>
              </a:spcBef>
              <a:spcAft>
                <a:spcPts val="0"/>
              </a:spcAft>
              <a:buClr>
                <a:schemeClr val="dk1"/>
              </a:buClr>
              <a:buSzPts val="1190"/>
              <a:buNone/>
              <a:defRPr sz="1190"/>
            </a:lvl2pPr>
            <a:lvl3pPr marL="1371600" lvl="2" indent="-228600" algn="l">
              <a:lnSpc>
                <a:spcPct val="90000"/>
              </a:lnSpc>
              <a:spcBef>
                <a:spcPts val="425"/>
              </a:spcBef>
              <a:spcAft>
                <a:spcPts val="0"/>
              </a:spcAft>
              <a:buClr>
                <a:schemeClr val="dk1"/>
              </a:buClr>
              <a:buSzPts val="1020"/>
              <a:buNone/>
              <a:defRPr sz="1020"/>
            </a:lvl3pPr>
            <a:lvl4pPr marL="1828800" lvl="3" indent="-228600" algn="l">
              <a:lnSpc>
                <a:spcPct val="90000"/>
              </a:lnSpc>
              <a:spcBef>
                <a:spcPts val="425"/>
              </a:spcBef>
              <a:spcAft>
                <a:spcPts val="0"/>
              </a:spcAft>
              <a:buClr>
                <a:schemeClr val="dk1"/>
              </a:buClr>
              <a:buSzPts val="850"/>
              <a:buNone/>
              <a:defRPr sz="850"/>
            </a:lvl4pPr>
            <a:lvl5pPr marL="2286000" lvl="4" indent="-228600" algn="l">
              <a:lnSpc>
                <a:spcPct val="90000"/>
              </a:lnSpc>
              <a:spcBef>
                <a:spcPts val="425"/>
              </a:spcBef>
              <a:spcAft>
                <a:spcPts val="0"/>
              </a:spcAft>
              <a:buClr>
                <a:schemeClr val="dk1"/>
              </a:buClr>
              <a:buSzPts val="850"/>
              <a:buNone/>
              <a:defRPr sz="850"/>
            </a:lvl5pPr>
            <a:lvl6pPr marL="2743200" lvl="5" indent="-228600" algn="l">
              <a:lnSpc>
                <a:spcPct val="90000"/>
              </a:lnSpc>
              <a:spcBef>
                <a:spcPts val="425"/>
              </a:spcBef>
              <a:spcAft>
                <a:spcPts val="0"/>
              </a:spcAft>
              <a:buClr>
                <a:schemeClr val="dk1"/>
              </a:buClr>
              <a:buSzPts val="850"/>
              <a:buNone/>
              <a:defRPr sz="850"/>
            </a:lvl6pPr>
            <a:lvl7pPr marL="3200400" lvl="6" indent="-228600" algn="l">
              <a:lnSpc>
                <a:spcPct val="90000"/>
              </a:lnSpc>
              <a:spcBef>
                <a:spcPts val="425"/>
              </a:spcBef>
              <a:spcAft>
                <a:spcPts val="0"/>
              </a:spcAft>
              <a:buClr>
                <a:schemeClr val="dk1"/>
              </a:buClr>
              <a:buSzPts val="850"/>
              <a:buNone/>
              <a:defRPr sz="850"/>
            </a:lvl7pPr>
            <a:lvl8pPr marL="3657600" lvl="7" indent="-228600" algn="l">
              <a:lnSpc>
                <a:spcPct val="90000"/>
              </a:lnSpc>
              <a:spcBef>
                <a:spcPts val="425"/>
              </a:spcBef>
              <a:spcAft>
                <a:spcPts val="0"/>
              </a:spcAft>
              <a:buClr>
                <a:schemeClr val="dk1"/>
              </a:buClr>
              <a:buSzPts val="850"/>
              <a:buNone/>
              <a:defRPr sz="850"/>
            </a:lvl8pPr>
            <a:lvl9pPr marL="4114800" lvl="8" indent="-228600" algn="l">
              <a:lnSpc>
                <a:spcPct val="90000"/>
              </a:lnSpc>
              <a:spcBef>
                <a:spcPts val="425"/>
              </a:spcBef>
              <a:spcAft>
                <a:spcPts val="0"/>
              </a:spcAft>
              <a:buClr>
                <a:schemeClr val="dk1"/>
              </a:buClr>
              <a:buSzPts val="850"/>
              <a:buNone/>
              <a:defRPr sz="850"/>
            </a:lvl9pPr>
          </a:lstStyle>
          <a:p>
            <a:endParaRPr/>
          </a:p>
        </p:txBody>
      </p:sp>
      <p:sp>
        <p:nvSpPr>
          <p:cNvPr id="65" name="Google Shape;65;p11"/>
          <p:cNvSpPr txBox="1">
            <a:spLocks noGrp="1"/>
          </p:cNvSpPr>
          <p:nvPr>
            <p:ph type="dt" idx="10"/>
          </p:nvPr>
        </p:nvSpPr>
        <p:spPr>
          <a:xfrm>
            <a:off x="534353" y="9322649"/>
            <a:ext cx="1748790" cy="53551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1"/>
          <p:cNvSpPr txBox="1">
            <a:spLocks noGrp="1"/>
          </p:cNvSpPr>
          <p:nvPr>
            <p:ph type="ftr" idx="11"/>
          </p:nvPr>
        </p:nvSpPr>
        <p:spPr>
          <a:xfrm>
            <a:off x="2574608" y="9322649"/>
            <a:ext cx="2623185" cy="53551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1"/>
          <p:cNvSpPr txBox="1">
            <a:spLocks noGrp="1"/>
          </p:cNvSpPr>
          <p:nvPr>
            <p:ph type="sldNum" idx="12"/>
          </p:nvPr>
        </p:nvSpPr>
        <p:spPr>
          <a:xfrm>
            <a:off x="5489258" y="9322649"/>
            <a:ext cx="1748790" cy="53551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
          <p:cNvSpPr txBox="1">
            <a:spLocks noGrp="1"/>
          </p:cNvSpPr>
          <p:nvPr>
            <p:ph type="title"/>
          </p:nvPr>
        </p:nvSpPr>
        <p:spPr>
          <a:xfrm>
            <a:off x="534353" y="535519"/>
            <a:ext cx="6703695" cy="1944159"/>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3740"/>
              <a:buFont typeface="Calibri"/>
              <a:buNone/>
              <a:defRPr sz="374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2"/>
          <p:cNvSpPr txBox="1">
            <a:spLocks noGrp="1"/>
          </p:cNvSpPr>
          <p:nvPr>
            <p:ph type="body" idx="1"/>
          </p:nvPr>
        </p:nvSpPr>
        <p:spPr>
          <a:xfrm>
            <a:off x="534353" y="2677584"/>
            <a:ext cx="6703695" cy="6381962"/>
          </a:xfrm>
          <a:prstGeom prst="rect">
            <a:avLst/>
          </a:prstGeom>
          <a:noFill/>
          <a:ln>
            <a:noFill/>
          </a:ln>
        </p:spPr>
        <p:txBody>
          <a:bodyPr spcFirstLastPara="1" wrap="square" lIns="91425" tIns="45700" rIns="91425" bIns="45700" anchor="t" anchorCtr="0">
            <a:normAutofit/>
          </a:bodyPr>
          <a:lstStyle>
            <a:lvl1pPr marL="457200" marR="0" lvl="0" indent="-379730" algn="l" rtl="0">
              <a:lnSpc>
                <a:spcPct val="90000"/>
              </a:lnSpc>
              <a:spcBef>
                <a:spcPts val="850"/>
              </a:spcBef>
              <a:spcAft>
                <a:spcPts val="0"/>
              </a:spcAft>
              <a:buClr>
                <a:schemeClr val="dk1"/>
              </a:buClr>
              <a:buSzPts val="2380"/>
              <a:buFont typeface="Arial"/>
              <a:buChar char="•"/>
              <a:defRPr sz="2380" b="0" i="0" u="none" strike="noStrike" cap="none">
                <a:solidFill>
                  <a:schemeClr val="dk1"/>
                </a:solidFill>
                <a:latin typeface="Calibri"/>
                <a:ea typeface="Calibri"/>
                <a:cs typeface="Calibri"/>
                <a:sym typeface="Calibri"/>
              </a:defRPr>
            </a:lvl1pPr>
            <a:lvl2pPr marL="914400" marR="0" lvl="1" indent="-358140" algn="l" rtl="0">
              <a:lnSpc>
                <a:spcPct val="90000"/>
              </a:lnSpc>
              <a:spcBef>
                <a:spcPts val="425"/>
              </a:spcBef>
              <a:spcAft>
                <a:spcPts val="0"/>
              </a:spcAft>
              <a:buClr>
                <a:schemeClr val="dk1"/>
              </a:buClr>
              <a:buSzPts val="2040"/>
              <a:buFont typeface="Arial"/>
              <a:buChar char="•"/>
              <a:defRPr sz="2040" b="0" i="0" u="none" strike="noStrike" cap="none">
                <a:solidFill>
                  <a:schemeClr val="dk1"/>
                </a:solidFill>
                <a:latin typeface="Calibri"/>
                <a:ea typeface="Calibri"/>
                <a:cs typeface="Calibri"/>
                <a:sym typeface="Calibri"/>
              </a:defRPr>
            </a:lvl2pPr>
            <a:lvl3pPr marL="1371600" marR="0" lvl="2" indent="-336550" algn="l" rtl="0">
              <a:lnSpc>
                <a:spcPct val="90000"/>
              </a:lnSpc>
              <a:spcBef>
                <a:spcPts val="425"/>
              </a:spcBef>
              <a:spcAft>
                <a:spcPts val="0"/>
              </a:spcAft>
              <a:buClr>
                <a:schemeClr val="dk1"/>
              </a:buClr>
              <a:buSzPts val="1700"/>
              <a:buFont typeface="Arial"/>
              <a:buChar char="•"/>
              <a:defRPr sz="1700" b="0" i="0" u="none" strike="noStrike" cap="none">
                <a:solidFill>
                  <a:schemeClr val="dk1"/>
                </a:solidFill>
                <a:latin typeface="Calibri"/>
                <a:ea typeface="Calibri"/>
                <a:cs typeface="Calibri"/>
                <a:sym typeface="Calibri"/>
              </a:defRPr>
            </a:lvl3pPr>
            <a:lvl4pPr marL="1828800" marR="0" lvl="3" indent="-325755" algn="l" rtl="0">
              <a:lnSpc>
                <a:spcPct val="90000"/>
              </a:lnSpc>
              <a:spcBef>
                <a:spcPts val="425"/>
              </a:spcBef>
              <a:spcAft>
                <a:spcPts val="0"/>
              </a:spcAft>
              <a:buClr>
                <a:schemeClr val="dk1"/>
              </a:buClr>
              <a:buSzPts val="1530"/>
              <a:buFont typeface="Arial"/>
              <a:buChar char="•"/>
              <a:defRPr sz="1530" b="0" i="0" u="none" strike="noStrike" cap="none">
                <a:solidFill>
                  <a:schemeClr val="dk1"/>
                </a:solidFill>
                <a:latin typeface="Calibri"/>
                <a:ea typeface="Calibri"/>
                <a:cs typeface="Calibri"/>
                <a:sym typeface="Calibri"/>
              </a:defRPr>
            </a:lvl4pPr>
            <a:lvl5pPr marL="2286000" marR="0" lvl="4" indent="-325754" algn="l" rtl="0">
              <a:lnSpc>
                <a:spcPct val="90000"/>
              </a:lnSpc>
              <a:spcBef>
                <a:spcPts val="425"/>
              </a:spcBef>
              <a:spcAft>
                <a:spcPts val="0"/>
              </a:spcAft>
              <a:buClr>
                <a:schemeClr val="dk1"/>
              </a:buClr>
              <a:buSzPts val="1530"/>
              <a:buFont typeface="Arial"/>
              <a:buChar char="•"/>
              <a:defRPr sz="1530" b="0" i="0" u="none" strike="noStrike" cap="none">
                <a:solidFill>
                  <a:schemeClr val="dk1"/>
                </a:solidFill>
                <a:latin typeface="Calibri"/>
                <a:ea typeface="Calibri"/>
                <a:cs typeface="Calibri"/>
                <a:sym typeface="Calibri"/>
              </a:defRPr>
            </a:lvl5pPr>
            <a:lvl6pPr marL="2743200" marR="0" lvl="5" indent="-325754" algn="l" rtl="0">
              <a:lnSpc>
                <a:spcPct val="90000"/>
              </a:lnSpc>
              <a:spcBef>
                <a:spcPts val="425"/>
              </a:spcBef>
              <a:spcAft>
                <a:spcPts val="0"/>
              </a:spcAft>
              <a:buClr>
                <a:schemeClr val="dk1"/>
              </a:buClr>
              <a:buSzPts val="1530"/>
              <a:buFont typeface="Arial"/>
              <a:buChar char="•"/>
              <a:defRPr sz="1530" b="0" i="0" u="none" strike="noStrike" cap="none">
                <a:solidFill>
                  <a:schemeClr val="dk1"/>
                </a:solidFill>
                <a:latin typeface="Calibri"/>
                <a:ea typeface="Calibri"/>
                <a:cs typeface="Calibri"/>
                <a:sym typeface="Calibri"/>
              </a:defRPr>
            </a:lvl6pPr>
            <a:lvl7pPr marL="3200400" marR="0" lvl="6" indent="-325754" algn="l" rtl="0">
              <a:lnSpc>
                <a:spcPct val="90000"/>
              </a:lnSpc>
              <a:spcBef>
                <a:spcPts val="425"/>
              </a:spcBef>
              <a:spcAft>
                <a:spcPts val="0"/>
              </a:spcAft>
              <a:buClr>
                <a:schemeClr val="dk1"/>
              </a:buClr>
              <a:buSzPts val="1530"/>
              <a:buFont typeface="Arial"/>
              <a:buChar char="•"/>
              <a:defRPr sz="1530" b="0" i="0" u="none" strike="noStrike" cap="none">
                <a:solidFill>
                  <a:schemeClr val="dk1"/>
                </a:solidFill>
                <a:latin typeface="Calibri"/>
                <a:ea typeface="Calibri"/>
                <a:cs typeface="Calibri"/>
                <a:sym typeface="Calibri"/>
              </a:defRPr>
            </a:lvl7pPr>
            <a:lvl8pPr marL="3657600" marR="0" lvl="7" indent="-325754" algn="l" rtl="0">
              <a:lnSpc>
                <a:spcPct val="90000"/>
              </a:lnSpc>
              <a:spcBef>
                <a:spcPts val="425"/>
              </a:spcBef>
              <a:spcAft>
                <a:spcPts val="0"/>
              </a:spcAft>
              <a:buClr>
                <a:schemeClr val="dk1"/>
              </a:buClr>
              <a:buSzPts val="1530"/>
              <a:buFont typeface="Arial"/>
              <a:buChar char="•"/>
              <a:defRPr sz="1530" b="0" i="0" u="none" strike="noStrike" cap="none">
                <a:solidFill>
                  <a:schemeClr val="dk1"/>
                </a:solidFill>
                <a:latin typeface="Calibri"/>
                <a:ea typeface="Calibri"/>
                <a:cs typeface="Calibri"/>
                <a:sym typeface="Calibri"/>
              </a:defRPr>
            </a:lvl8pPr>
            <a:lvl9pPr marL="4114800" marR="0" lvl="8" indent="-325754" algn="l" rtl="0">
              <a:lnSpc>
                <a:spcPct val="90000"/>
              </a:lnSpc>
              <a:spcBef>
                <a:spcPts val="425"/>
              </a:spcBef>
              <a:spcAft>
                <a:spcPts val="0"/>
              </a:spcAft>
              <a:buClr>
                <a:schemeClr val="dk1"/>
              </a:buClr>
              <a:buSzPts val="1530"/>
              <a:buFont typeface="Arial"/>
              <a:buChar char="•"/>
              <a:defRPr sz="1530" b="0" i="0" u="none" strike="noStrike" cap="none">
                <a:solidFill>
                  <a:schemeClr val="dk1"/>
                </a:solidFill>
                <a:latin typeface="Calibri"/>
                <a:ea typeface="Calibri"/>
                <a:cs typeface="Calibri"/>
                <a:sym typeface="Calibri"/>
              </a:defRPr>
            </a:lvl9pPr>
          </a:lstStyle>
          <a:p>
            <a:endParaRPr/>
          </a:p>
        </p:txBody>
      </p:sp>
      <p:sp>
        <p:nvSpPr>
          <p:cNvPr id="8" name="Google Shape;8;p2"/>
          <p:cNvSpPr txBox="1">
            <a:spLocks noGrp="1"/>
          </p:cNvSpPr>
          <p:nvPr>
            <p:ph type="dt" idx="10"/>
          </p:nvPr>
        </p:nvSpPr>
        <p:spPr>
          <a:xfrm>
            <a:off x="534353" y="9322649"/>
            <a:ext cx="1748790" cy="535517"/>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02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2"/>
          <p:cNvSpPr txBox="1">
            <a:spLocks noGrp="1"/>
          </p:cNvSpPr>
          <p:nvPr>
            <p:ph type="ftr" idx="11"/>
          </p:nvPr>
        </p:nvSpPr>
        <p:spPr>
          <a:xfrm>
            <a:off x="2574608" y="9322649"/>
            <a:ext cx="2623185" cy="535517"/>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02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2"/>
          <p:cNvSpPr txBox="1">
            <a:spLocks noGrp="1"/>
          </p:cNvSpPr>
          <p:nvPr>
            <p:ph type="sldNum" idx="12"/>
          </p:nvPr>
        </p:nvSpPr>
        <p:spPr>
          <a:xfrm>
            <a:off x="5489258" y="9322649"/>
            <a:ext cx="1748790" cy="535517"/>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020" b="0" i="0" u="none" strike="noStrike" cap="none">
                <a:solidFill>
                  <a:srgbClr val="888888"/>
                </a:solidFill>
                <a:latin typeface="Calibri"/>
                <a:ea typeface="Calibri"/>
                <a:cs typeface="Calibri"/>
                <a:sym typeface="Calibri"/>
              </a:defRPr>
            </a:lvl1pPr>
            <a:lvl2pPr marL="0" marR="0" lvl="1" indent="0" algn="r" rtl="0">
              <a:spcBef>
                <a:spcPts val="0"/>
              </a:spcBef>
              <a:buNone/>
              <a:defRPr sz="1020" b="0" i="0" u="none" strike="noStrike" cap="none">
                <a:solidFill>
                  <a:srgbClr val="888888"/>
                </a:solidFill>
                <a:latin typeface="Calibri"/>
                <a:ea typeface="Calibri"/>
                <a:cs typeface="Calibri"/>
                <a:sym typeface="Calibri"/>
              </a:defRPr>
            </a:lvl2pPr>
            <a:lvl3pPr marL="0" marR="0" lvl="2" indent="0" algn="r" rtl="0">
              <a:spcBef>
                <a:spcPts val="0"/>
              </a:spcBef>
              <a:buNone/>
              <a:defRPr sz="1020" b="0" i="0" u="none" strike="noStrike" cap="none">
                <a:solidFill>
                  <a:srgbClr val="888888"/>
                </a:solidFill>
                <a:latin typeface="Calibri"/>
                <a:ea typeface="Calibri"/>
                <a:cs typeface="Calibri"/>
                <a:sym typeface="Calibri"/>
              </a:defRPr>
            </a:lvl3pPr>
            <a:lvl4pPr marL="0" marR="0" lvl="3" indent="0" algn="r" rtl="0">
              <a:spcBef>
                <a:spcPts val="0"/>
              </a:spcBef>
              <a:buNone/>
              <a:defRPr sz="1020" b="0" i="0" u="none" strike="noStrike" cap="none">
                <a:solidFill>
                  <a:srgbClr val="888888"/>
                </a:solidFill>
                <a:latin typeface="Calibri"/>
                <a:ea typeface="Calibri"/>
                <a:cs typeface="Calibri"/>
                <a:sym typeface="Calibri"/>
              </a:defRPr>
            </a:lvl4pPr>
            <a:lvl5pPr marL="0" marR="0" lvl="4" indent="0" algn="r" rtl="0">
              <a:spcBef>
                <a:spcPts val="0"/>
              </a:spcBef>
              <a:buNone/>
              <a:defRPr sz="1020" b="0" i="0" u="none" strike="noStrike" cap="none">
                <a:solidFill>
                  <a:srgbClr val="888888"/>
                </a:solidFill>
                <a:latin typeface="Calibri"/>
                <a:ea typeface="Calibri"/>
                <a:cs typeface="Calibri"/>
                <a:sym typeface="Calibri"/>
              </a:defRPr>
            </a:lvl5pPr>
            <a:lvl6pPr marL="0" marR="0" lvl="5" indent="0" algn="r" rtl="0">
              <a:spcBef>
                <a:spcPts val="0"/>
              </a:spcBef>
              <a:buNone/>
              <a:defRPr sz="1020" b="0" i="0" u="none" strike="noStrike" cap="none">
                <a:solidFill>
                  <a:srgbClr val="888888"/>
                </a:solidFill>
                <a:latin typeface="Calibri"/>
                <a:ea typeface="Calibri"/>
                <a:cs typeface="Calibri"/>
                <a:sym typeface="Calibri"/>
              </a:defRPr>
            </a:lvl6pPr>
            <a:lvl7pPr marL="0" marR="0" lvl="6" indent="0" algn="r" rtl="0">
              <a:spcBef>
                <a:spcPts val="0"/>
              </a:spcBef>
              <a:buNone/>
              <a:defRPr sz="1020" b="0" i="0" u="none" strike="noStrike" cap="none">
                <a:solidFill>
                  <a:srgbClr val="888888"/>
                </a:solidFill>
                <a:latin typeface="Calibri"/>
                <a:ea typeface="Calibri"/>
                <a:cs typeface="Calibri"/>
                <a:sym typeface="Calibri"/>
              </a:defRPr>
            </a:lvl7pPr>
            <a:lvl8pPr marL="0" marR="0" lvl="7" indent="0" algn="r" rtl="0">
              <a:spcBef>
                <a:spcPts val="0"/>
              </a:spcBef>
              <a:buNone/>
              <a:defRPr sz="1020" b="0" i="0" u="none" strike="noStrike" cap="none">
                <a:solidFill>
                  <a:srgbClr val="888888"/>
                </a:solidFill>
                <a:latin typeface="Calibri"/>
                <a:ea typeface="Calibri"/>
                <a:cs typeface="Calibri"/>
                <a:sym typeface="Calibri"/>
              </a:defRPr>
            </a:lvl8pPr>
            <a:lvl9pPr marL="0" marR="0" lvl="8" indent="0" algn="r" rtl="0">
              <a:spcBef>
                <a:spcPts val="0"/>
              </a:spcBef>
              <a:buNone/>
              <a:defRPr sz="102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p:nvPr/>
        </p:nvSpPr>
        <p:spPr>
          <a:xfrm>
            <a:off x="0" y="0"/>
            <a:ext cx="7772400" cy="10058400"/>
          </a:xfrm>
          <a:prstGeom prst="rect">
            <a:avLst/>
          </a:prstGeom>
          <a:solidFill>
            <a:srgbClr val="01685D"/>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85" name="Google Shape;85;p1"/>
          <p:cNvPicPr preferRelativeResize="0"/>
          <p:nvPr/>
        </p:nvPicPr>
        <p:blipFill rotWithShape="1">
          <a:blip r:embed="rId3">
            <a:alphaModFix amt="87000"/>
          </a:blip>
          <a:srcRect l="1253" t="3897" r="12531"/>
          <a:stretch/>
        </p:blipFill>
        <p:spPr>
          <a:xfrm>
            <a:off x="0" y="0"/>
            <a:ext cx="7772400" cy="8722080"/>
          </a:xfrm>
          <a:prstGeom prst="rect">
            <a:avLst/>
          </a:prstGeom>
          <a:noFill/>
          <a:ln>
            <a:noFill/>
          </a:ln>
        </p:spPr>
      </p:pic>
      <p:sp>
        <p:nvSpPr>
          <p:cNvPr id="86" name="Google Shape;86;p1"/>
          <p:cNvSpPr/>
          <p:nvPr/>
        </p:nvSpPr>
        <p:spPr>
          <a:xfrm>
            <a:off x="685800" y="4670464"/>
            <a:ext cx="6400800" cy="2348700"/>
          </a:xfrm>
          <a:prstGeom prst="rect">
            <a:avLst/>
          </a:prstGeom>
          <a:solidFill>
            <a:schemeClr val="lt1"/>
          </a:solidFill>
          <a:ln w="38100" cap="flat" cmpd="sng">
            <a:solidFill>
              <a:srgbClr val="FF845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87" name="Google Shape;87;p1"/>
          <p:cNvPicPr preferRelativeResize="0"/>
          <p:nvPr/>
        </p:nvPicPr>
        <p:blipFill rotWithShape="1">
          <a:blip r:embed="rId4">
            <a:alphaModFix/>
          </a:blip>
          <a:srcRect b="36865"/>
          <a:stretch/>
        </p:blipFill>
        <p:spPr>
          <a:xfrm>
            <a:off x="0" y="8036326"/>
            <a:ext cx="7772400" cy="2022074"/>
          </a:xfrm>
          <a:prstGeom prst="rect">
            <a:avLst/>
          </a:prstGeom>
          <a:noFill/>
          <a:ln>
            <a:noFill/>
          </a:ln>
        </p:spPr>
      </p:pic>
      <p:sp>
        <p:nvSpPr>
          <p:cNvPr id="88" name="Google Shape;88;p1"/>
          <p:cNvSpPr txBox="1"/>
          <p:nvPr/>
        </p:nvSpPr>
        <p:spPr>
          <a:xfrm>
            <a:off x="616225" y="2205524"/>
            <a:ext cx="6572700" cy="2708393"/>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1500" dirty="0">
                <a:solidFill>
                  <a:schemeClr val="bg1"/>
                </a:solidFill>
                <a:latin typeface="Calibri" panose="020F0502020204030204" pitchFamily="34" charset="0"/>
                <a:cs typeface="Calibri" panose="020F0502020204030204" pitchFamily="34" charset="0"/>
              </a:rPr>
              <a:t>ALEX es una plataforma completamente confidencial que te ayuda a seleccionar el mejor plan de beneficios haciéndote algunas preguntas sobre tus necesidades familiares y de salud únicas, tolerancia al riesgo, circunstancias financieras y estilo de vida para brindar recomendaciones de beneficios más personalizadas. Algo así como hablar con un buen amigo que sabe todo acerca de tus beneficios, excepto que no tiene que comprarle una taza de café.</a:t>
            </a:r>
          </a:p>
          <a:p>
            <a:pPr marL="0" marR="0" lvl="0" indent="0" algn="l" rtl="0">
              <a:spcBef>
                <a:spcPts val="0"/>
              </a:spcBef>
              <a:spcAft>
                <a:spcPts val="0"/>
              </a:spcAft>
              <a:buNone/>
            </a:pPr>
            <a:br>
              <a:rPr lang="en-US" sz="1600" dirty="0">
                <a:solidFill>
                  <a:schemeClr val="bg1"/>
                </a:solidFill>
                <a:latin typeface="Calibri" panose="020F0502020204030204" pitchFamily="34" charset="0"/>
                <a:ea typeface="Calibri"/>
                <a:cs typeface="Calibri" panose="020F0502020204030204" pitchFamily="34" charset="0"/>
                <a:sym typeface="Calibri"/>
              </a:rPr>
            </a:br>
            <a:r>
              <a:rPr lang="en-US" sz="1600" b="1" dirty="0">
                <a:solidFill>
                  <a:srgbClr val="FF8458"/>
                </a:solidFill>
                <a:latin typeface="Calibri" panose="020F0502020204030204" pitchFamily="34" charset="0"/>
                <a:ea typeface="Calibri"/>
                <a:cs typeface="Calibri" panose="020F0502020204030204" pitchFamily="34" charset="0"/>
                <a:sym typeface="Calibri"/>
              </a:rPr>
              <a:t>Antes de </a:t>
            </a:r>
            <a:r>
              <a:rPr lang="en-US" sz="1600" b="1" dirty="0" err="1">
                <a:solidFill>
                  <a:srgbClr val="FF8458"/>
                </a:solidFill>
                <a:latin typeface="Calibri" panose="020F0502020204030204" pitchFamily="34" charset="0"/>
                <a:ea typeface="Calibri"/>
                <a:cs typeface="Calibri" panose="020F0502020204030204" pitchFamily="34" charset="0"/>
                <a:sym typeface="Calibri"/>
              </a:rPr>
              <a:t>inscribirte</a:t>
            </a:r>
            <a:r>
              <a:rPr lang="en-US" sz="1600" b="1" dirty="0">
                <a:solidFill>
                  <a:srgbClr val="FF8458"/>
                </a:solidFill>
                <a:latin typeface="Calibri" panose="020F0502020204030204" pitchFamily="34" charset="0"/>
                <a:ea typeface="Calibri"/>
                <a:cs typeface="Calibri" panose="020F0502020204030204" pitchFamily="34" charset="0"/>
                <a:sym typeface="Calibri"/>
              </a:rPr>
              <a:t>, </a:t>
            </a:r>
            <a:r>
              <a:rPr lang="en-US" sz="1600" b="1" dirty="0" err="1">
                <a:solidFill>
                  <a:srgbClr val="FF8458"/>
                </a:solidFill>
                <a:latin typeface="Calibri" panose="020F0502020204030204" pitchFamily="34" charset="0"/>
                <a:ea typeface="Calibri"/>
                <a:cs typeface="Calibri" panose="020F0502020204030204" pitchFamily="34" charset="0"/>
                <a:sym typeface="Calibri"/>
              </a:rPr>
              <a:t>toma</a:t>
            </a:r>
            <a:r>
              <a:rPr lang="en-US" sz="1600" b="1" dirty="0">
                <a:solidFill>
                  <a:srgbClr val="FF8458"/>
                </a:solidFill>
                <a:latin typeface="Calibri" panose="020F0502020204030204" pitchFamily="34" charset="0"/>
                <a:ea typeface="Calibri"/>
                <a:cs typeface="Calibri" panose="020F0502020204030204" pitchFamily="34" charset="0"/>
                <a:sym typeface="Calibri"/>
              </a:rPr>
              <a:t> 10 </a:t>
            </a:r>
            <a:r>
              <a:rPr lang="en-US" sz="1600" b="1" dirty="0" err="1">
                <a:solidFill>
                  <a:srgbClr val="FF8458"/>
                </a:solidFill>
                <a:latin typeface="Calibri" panose="020F0502020204030204" pitchFamily="34" charset="0"/>
                <a:ea typeface="Calibri"/>
                <a:cs typeface="Calibri" panose="020F0502020204030204" pitchFamily="34" charset="0"/>
                <a:sym typeface="Calibri"/>
              </a:rPr>
              <a:t>minutos</a:t>
            </a:r>
            <a:r>
              <a:rPr lang="en-US" sz="1600" b="1" dirty="0">
                <a:solidFill>
                  <a:srgbClr val="FF8458"/>
                </a:solidFill>
                <a:latin typeface="Calibri" panose="020F0502020204030204" pitchFamily="34" charset="0"/>
                <a:ea typeface="Calibri"/>
                <a:cs typeface="Calibri" panose="020F0502020204030204" pitchFamily="34" charset="0"/>
                <a:sym typeface="Calibri"/>
              </a:rPr>
              <a:t> y </a:t>
            </a:r>
            <a:r>
              <a:rPr lang="en-US" sz="1600" b="1" dirty="0" err="1">
                <a:solidFill>
                  <a:srgbClr val="FF8458"/>
                </a:solidFill>
                <a:latin typeface="Calibri" panose="020F0502020204030204" pitchFamily="34" charset="0"/>
                <a:ea typeface="Calibri"/>
                <a:cs typeface="Calibri" panose="020F0502020204030204" pitchFamily="34" charset="0"/>
                <a:sym typeface="Calibri"/>
              </a:rPr>
              <a:t>deja</a:t>
            </a:r>
            <a:r>
              <a:rPr lang="en-US" sz="1600" b="1" dirty="0">
                <a:solidFill>
                  <a:srgbClr val="FF8458"/>
                </a:solidFill>
                <a:latin typeface="Calibri" panose="020F0502020204030204" pitchFamily="34" charset="0"/>
                <a:ea typeface="Calibri"/>
                <a:cs typeface="Calibri" panose="020F0502020204030204" pitchFamily="34" charset="0"/>
                <a:sym typeface="Calibri"/>
              </a:rPr>
              <a:t> que ALEX </a:t>
            </a:r>
            <a:r>
              <a:rPr lang="en-US" sz="1600" b="1" dirty="0" err="1">
                <a:solidFill>
                  <a:srgbClr val="FF8458"/>
                </a:solidFill>
                <a:latin typeface="Calibri" panose="020F0502020204030204" pitchFamily="34" charset="0"/>
                <a:ea typeface="Calibri"/>
                <a:cs typeface="Calibri" panose="020F0502020204030204" pitchFamily="34" charset="0"/>
                <a:sym typeface="Calibri"/>
              </a:rPr>
              <a:t>te</a:t>
            </a:r>
            <a:r>
              <a:rPr lang="en-US" sz="1600" b="1" dirty="0">
                <a:solidFill>
                  <a:srgbClr val="FF8458"/>
                </a:solidFill>
                <a:latin typeface="Calibri" panose="020F0502020204030204" pitchFamily="34" charset="0"/>
                <a:ea typeface="Calibri"/>
                <a:cs typeface="Calibri" panose="020F0502020204030204" pitchFamily="34" charset="0"/>
                <a:sym typeface="Calibri"/>
              </a:rPr>
              <a:t> </a:t>
            </a:r>
            <a:r>
              <a:rPr lang="en-US" sz="1600" b="1" dirty="0" err="1">
                <a:solidFill>
                  <a:srgbClr val="FF8458"/>
                </a:solidFill>
                <a:latin typeface="Calibri" panose="020F0502020204030204" pitchFamily="34" charset="0"/>
                <a:ea typeface="Calibri"/>
                <a:cs typeface="Calibri" panose="020F0502020204030204" pitchFamily="34" charset="0"/>
                <a:sym typeface="Calibri"/>
              </a:rPr>
              <a:t>guíe</a:t>
            </a:r>
            <a:r>
              <a:rPr lang="en-US" sz="1600" b="1" dirty="0">
                <a:solidFill>
                  <a:srgbClr val="FF8458"/>
                </a:solidFill>
                <a:latin typeface="Calibri" panose="020F0502020204030204" pitchFamily="34" charset="0"/>
                <a:ea typeface="Calibri"/>
                <a:cs typeface="Calibri" panose="020F0502020204030204" pitchFamily="34" charset="0"/>
                <a:sym typeface="Calibri"/>
              </a:rPr>
              <a:t> a </a:t>
            </a:r>
            <a:r>
              <a:rPr lang="en-US" sz="1600" b="1" dirty="0" err="1">
                <a:solidFill>
                  <a:srgbClr val="FF8458"/>
                </a:solidFill>
                <a:latin typeface="Calibri" panose="020F0502020204030204" pitchFamily="34" charset="0"/>
                <a:ea typeface="Calibri"/>
                <a:cs typeface="Calibri" panose="020F0502020204030204" pitchFamily="34" charset="0"/>
                <a:sym typeface="Calibri"/>
              </a:rPr>
              <a:t>través</a:t>
            </a:r>
            <a:r>
              <a:rPr lang="en-US" sz="1600" b="1" dirty="0">
                <a:solidFill>
                  <a:srgbClr val="FF8458"/>
                </a:solidFill>
                <a:latin typeface="Calibri" panose="020F0502020204030204" pitchFamily="34" charset="0"/>
                <a:ea typeface="Calibri"/>
                <a:cs typeface="Calibri" panose="020F0502020204030204" pitchFamily="34" charset="0"/>
                <a:sym typeface="Calibri"/>
              </a:rPr>
              <a:t> de </a:t>
            </a:r>
            <a:r>
              <a:rPr lang="en-US" sz="1600" b="1" dirty="0" err="1">
                <a:solidFill>
                  <a:srgbClr val="FF8458"/>
                </a:solidFill>
                <a:latin typeface="Calibri" panose="020F0502020204030204" pitchFamily="34" charset="0"/>
                <a:ea typeface="Calibri"/>
                <a:cs typeface="Calibri" panose="020F0502020204030204" pitchFamily="34" charset="0"/>
                <a:sym typeface="Calibri"/>
              </a:rPr>
              <a:t>tus</a:t>
            </a:r>
            <a:r>
              <a:rPr lang="en-US" sz="1600" b="1" dirty="0">
                <a:solidFill>
                  <a:srgbClr val="FF8458"/>
                </a:solidFill>
                <a:latin typeface="Calibri" panose="020F0502020204030204" pitchFamily="34" charset="0"/>
                <a:ea typeface="Calibri"/>
                <a:cs typeface="Calibri" panose="020F0502020204030204" pitchFamily="34" charset="0"/>
                <a:sym typeface="Calibri"/>
              </a:rPr>
              <a:t> </a:t>
            </a:r>
            <a:r>
              <a:rPr lang="en-US" sz="1600" b="1" dirty="0" err="1">
                <a:solidFill>
                  <a:srgbClr val="FF8458"/>
                </a:solidFill>
                <a:latin typeface="Calibri" panose="020F0502020204030204" pitchFamily="34" charset="0"/>
                <a:ea typeface="Calibri"/>
                <a:cs typeface="Calibri" panose="020F0502020204030204" pitchFamily="34" charset="0"/>
                <a:sym typeface="Calibri"/>
              </a:rPr>
              <a:t>opciones</a:t>
            </a:r>
            <a:r>
              <a:rPr lang="en-US" sz="1600" b="1" dirty="0">
                <a:solidFill>
                  <a:srgbClr val="FF8458"/>
                </a:solidFill>
                <a:latin typeface="Calibri" panose="020F0502020204030204" pitchFamily="34" charset="0"/>
                <a:ea typeface="Calibri"/>
                <a:cs typeface="Calibri" panose="020F0502020204030204" pitchFamily="34" charset="0"/>
                <a:sym typeface="Calibri"/>
              </a:rPr>
              <a:t>. </a:t>
            </a:r>
            <a:r>
              <a:rPr lang="en-US" sz="1600" dirty="0" err="1">
                <a:solidFill>
                  <a:schemeClr val="lt1"/>
                </a:solidFill>
                <a:latin typeface="Calibri" panose="020F0502020204030204" pitchFamily="34" charset="0"/>
                <a:ea typeface="Calibri"/>
                <a:cs typeface="Calibri" panose="020F0502020204030204" pitchFamily="34" charset="0"/>
                <a:sym typeface="Calibri"/>
              </a:rPr>
              <a:t>Puede</a:t>
            </a:r>
            <a:r>
              <a:rPr lang="en-US" sz="1600" dirty="0">
                <a:solidFill>
                  <a:schemeClr val="lt1"/>
                </a:solidFill>
                <a:latin typeface="Calibri" panose="020F0502020204030204" pitchFamily="34" charset="0"/>
                <a:ea typeface="Calibri"/>
                <a:cs typeface="Calibri" panose="020F0502020204030204" pitchFamily="34" charset="0"/>
                <a:sym typeface="Calibri"/>
              </a:rPr>
              <a:t> </a:t>
            </a:r>
            <a:r>
              <a:rPr lang="en-US" sz="1600" dirty="0" err="1">
                <a:solidFill>
                  <a:schemeClr val="lt1"/>
                </a:solidFill>
                <a:latin typeface="Calibri" panose="020F0502020204030204" pitchFamily="34" charset="0"/>
                <a:ea typeface="Calibri"/>
                <a:cs typeface="Calibri" panose="020F0502020204030204" pitchFamily="34" charset="0"/>
                <a:sym typeface="Calibri"/>
              </a:rPr>
              <a:t>accederlo</a:t>
            </a:r>
            <a:r>
              <a:rPr lang="en-US" sz="1600" dirty="0">
                <a:solidFill>
                  <a:schemeClr val="lt1"/>
                </a:solidFill>
                <a:latin typeface="Calibri" panose="020F0502020204030204" pitchFamily="34" charset="0"/>
                <a:ea typeface="Calibri"/>
                <a:cs typeface="Calibri" panose="020F0502020204030204" pitchFamily="34" charset="0"/>
                <a:sym typeface="Calibri"/>
              </a:rPr>
              <a:t> </a:t>
            </a:r>
            <a:r>
              <a:rPr lang="en-US" sz="1600" dirty="0" err="1">
                <a:solidFill>
                  <a:schemeClr val="lt1"/>
                </a:solidFill>
                <a:latin typeface="Calibri" panose="020F0502020204030204" pitchFamily="34" charset="0"/>
                <a:ea typeface="Calibri"/>
                <a:cs typeface="Calibri" panose="020F0502020204030204" pitchFamily="34" charset="0"/>
                <a:sym typeface="Calibri"/>
              </a:rPr>
              <a:t>en</a:t>
            </a:r>
            <a:r>
              <a:rPr lang="en-US" sz="1600" dirty="0">
                <a:solidFill>
                  <a:schemeClr val="lt1"/>
                </a:solidFill>
                <a:latin typeface="Calibri" panose="020F0502020204030204" pitchFamily="34" charset="0"/>
                <a:ea typeface="Calibri"/>
                <a:cs typeface="Calibri" panose="020F0502020204030204" pitchFamily="34" charset="0"/>
                <a:sym typeface="Calibri"/>
              </a:rPr>
              <a:t> </a:t>
            </a:r>
            <a:r>
              <a:rPr lang="en-US" sz="1600" dirty="0" err="1">
                <a:solidFill>
                  <a:schemeClr val="lt1"/>
                </a:solidFill>
                <a:latin typeface="Calibri" panose="020F0502020204030204" pitchFamily="34" charset="0"/>
                <a:ea typeface="Calibri"/>
                <a:cs typeface="Calibri" panose="020F0502020204030204" pitchFamily="34" charset="0"/>
                <a:sym typeface="Calibri"/>
              </a:rPr>
              <a:t>el</a:t>
            </a:r>
            <a:r>
              <a:rPr lang="en-US" sz="1600" dirty="0">
                <a:solidFill>
                  <a:schemeClr val="lt1"/>
                </a:solidFill>
                <a:latin typeface="Calibri" panose="020F0502020204030204" pitchFamily="34" charset="0"/>
                <a:ea typeface="Calibri"/>
                <a:cs typeface="Calibri" panose="020F0502020204030204" pitchFamily="34" charset="0"/>
                <a:sym typeface="Calibri"/>
              </a:rPr>
              <a:t> </a:t>
            </a:r>
            <a:r>
              <a:rPr lang="en-US" sz="1600" dirty="0" err="1">
                <a:solidFill>
                  <a:schemeClr val="lt1"/>
                </a:solidFill>
                <a:latin typeface="Calibri" panose="020F0502020204030204" pitchFamily="34" charset="0"/>
                <a:ea typeface="Calibri"/>
                <a:cs typeface="Calibri" panose="020F0502020204030204" pitchFamily="34" charset="0"/>
                <a:sym typeface="Calibri"/>
              </a:rPr>
              <a:t>trabajo</a:t>
            </a:r>
            <a:r>
              <a:rPr lang="en-US" sz="1600" dirty="0">
                <a:solidFill>
                  <a:schemeClr val="lt1"/>
                </a:solidFill>
                <a:latin typeface="Calibri" panose="020F0502020204030204" pitchFamily="34" charset="0"/>
                <a:ea typeface="Calibri"/>
                <a:cs typeface="Calibri" panose="020F0502020204030204" pitchFamily="34" charset="0"/>
                <a:sym typeface="Calibri"/>
              </a:rPr>
              <a:t> o </a:t>
            </a:r>
            <a:r>
              <a:rPr lang="en-US" sz="1600" dirty="0" err="1">
                <a:solidFill>
                  <a:schemeClr val="lt1"/>
                </a:solidFill>
                <a:latin typeface="Calibri" panose="020F0502020204030204" pitchFamily="34" charset="0"/>
                <a:ea typeface="Calibri"/>
                <a:cs typeface="Calibri" panose="020F0502020204030204" pitchFamily="34" charset="0"/>
                <a:sym typeface="Calibri"/>
              </a:rPr>
              <a:t>en</a:t>
            </a:r>
            <a:r>
              <a:rPr lang="en-US" sz="1600" dirty="0">
                <a:solidFill>
                  <a:schemeClr val="lt1"/>
                </a:solidFill>
                <a:latin typeface="Calibri" panose="020F0502020204030204" pitchFamily="34" charset="0"/>
                <a:ea typeface="Calibri"/>
                <a:cs typeface="Calibri" panose="020F0502020204030204" pitchFamily="34" charset="0"/>
                <a:sym typeface="Calibri"/>
              </a:rPr>
              <a:t> casa </a:t>
            </a:r>
            <a:r>
              <a:rPr lang="en-US" sz="1600" dirty="0" err="1">
                <a:solidFill>
                  <a:schemeClr val="lt1"/>
                </a:solidFill>
                <a:latin typeface="Calibri" panose="020F0502020204030204" pitchFamily="34" charset="0"/>
                <a:ea typeface="Calibri"/>
                <a:cs typeface="Calibri" panose="020F0502020204030204" pitchFamily="34" charset="0"/>
                <a:sym typeface="Calibri"/>
              </a:rPr>
              <a:t>en</a:t>
            </a:r>
            <a:r>
              <a:rPr lang="en-US" sz="1600" dirty="0">
                <a:solidFill>
                  <a:schemeClr val="lt1"/>
                </a:solidFill>
                <a:latin typeface="Calibri" panose="020F0502020204030204" pitchFamily="34" charset="0"/>
                <a:ea typeface="Calibri"/>
                <a:cs typeface="Calibri" panose="020F0502020204030204" pitchFamily="34" charset="0"/>
                <a:sym typeface="Calibri"/>
              </a:rPr>
              <a:t> </a:t>
            </a:r>
            <a:r>
              <a:rPr lang="en-US" sz="1600" dirty="0" err="1">
                <a:solidFill>
                  <a:schemeClr val="lt1"/>
                </a:solidFill>
                <a:latin typeface="Calibri" panose="020F0502020204030204" pitchFamily="34" charset="0"/>
                <a:ea typeface="Calibri"/>
                <a:cs typeface="Calibri" panose="020F0502020204030204" pitchFamily="34" charset="0"/>
                <a:sym typeface="Calibri"/>
              </a:rPr>
              <a:t>cualquier</a:t>
            </a:r>
            <a:r>
              <a:rPr lang="en-US" sz="1600" dirty="0">
                <a:solidFill>
                  <a:schemeClr val="lt1"/>
                </a:solidFill>
                <a:latin typeface="Calibri" panose="020F0502020204030204" pitchFamily="34" charset="0"/>
                <a:ea typeface="Calibri"/>
                <a:cs typeface="Calibri" panose="020F0502020204030204" pitchFamily="34" charset="0"/>
                <a:sym typeface="Calibri"/>
              </a:rPr>
              <a:t> </a:t>
            </a:r>
            <a:r>
              <a:rPr lang="en-US" sz="1600" dirty="0" err="1">
                <a:solidFill>
                  <a:schemeClr val="lt1"/>
                </a:solidFill>
                <a:latin typeface="Calibri" panose="020F0502020204030204" pitchFamily="34" charset="0"/>
                <a:ea typeface="Calibri"/>
                <a:cs typeface="Calibri" panose="020F0502020204030204" pitchFamily="34" charset="0"/>
                <a:sym typeface="Calibri"/>
              </a:rPr>
              <a:t>computadora</a:t>
            </a:r>
            <a:r>
              <a:rPr lang="en-US" sz="1600" dirty="0">
                <a:solidFill>
                  <a:schemeClr val="lt1"/>
                </a:solidFill>
                <a:latin typeface="Calibri" panose="020F0502020204030204" pitchFamily="34" charset="0"/>
                <a:ea typeface="Calibri"/>
                <a:cs typeface="Calibri" panose="020F0502020204030204" pitchFamily="34" charset="0"/>
                <a:sym typeface="Calibri"/>
              </a:rPr>
              <a:t>, </a:t>
            </a:r>
            <a:r>
              <a:rPr lang="en-US" sz="1600" dirty="0" err="1">
                <a:solidFill>
                  <a:schemeClr val="lt1"/>
                </a:solidFill>
                <a:latin typeface="Calibri" panose="020F0502020204030204" pitchFamily="34" charset="0"/>
                <a:ea typeface="Calibri"/>
                <a:cs typeface="Calibri" panose="020F0502020204030204" pitchFamily="34" charset="0"/>
                <a:sym typeface="Calibri"/>
              </a:rPr>
              <a:t>tableta</a:t>
            </a:r>
            <a:r>
              <a:rPr lang="en-US" sz="1600" dirty="0">
                <a:solidFill>
                  <a:schemeClr val="lt1"/>
                </a:solidFill>
                <a:latin typeface="Calibri" panose="020F0502020204030204" pitchFamily="34" charset="0"/>
                <a:ea typeface="Calibri"/>
                <a:cs typeface="Calibri" panose="020F0502020204030204" pitchFamily="34" charset="0"/>
                <a:sym typeface="Calibri"/>
              </a:rPr>
              <a:t> o smartphone.</a:t>
            </a:r>
            <a:endParaRPr sz="1600" dirty="0">
              <a:solidFill>
                <a:schemeClr val="lt1"/>
              </a:solidFill>
              <a:latin typeface="Calibri" panose="020F0502020204030204" pitchFamily="34" charset="0"/>
              <a:ea typeface="Calibri"/>
              <a:cs typeface="Calibri" panose="020F0502020204030204" pitchFamily="34" charset="0"/>
              <a:sym typeface="Calibri"/>
            </a:endParaRPr>
          </a:p>
          <a:p>
            <a:pPr marL="0" marR="0" lvl="0" indent="0" algn="l" rtl="0">
              <a:spcBef>
                <a:spcPts val="0"/>
              </a:spcBef>
              <a:spcAft>
                <a:spcPts val="0"/>
              </a:spcAft>
              <a:buNone/>
            </a:pPr>
            <a:endParaRPr sz="1600" dirty="0">
              <a:solidFill>
                <a:schemeClr val="lt1"/>
              </a:solidFill>
              <a:latin typeface="Calibri"/>
              <a:ea typeface="Calibri"/>
              <a:cs typeface="Calibri"/>
              <a:sym typeface="Calibri"/>
            </a:endParaRPr>
          </a:p>
        </p:txBody>
      </p:sp>
      <p:sp>
        <p:nvSpPr>
          <p:cNvPr id="89" name="Google Shape;89;p1"/>
          <p:cNvSpPr/>
          <p:nvPr/>
        </p:nvSpPr>
        <p:spPr>
          <a:xfrm>
            <a:off x="4899991" y="8568201"/>
            <a:ext cx="2012052" cy="985763"/>
          </a:xfrm>
          <a:prstGeom prst="rect">
            <a:avLst/>
          </a:prstGeom>
          <a:solidFill>
            <a:srgbClr val="CDCDC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100"/>
              <a:buFont typeface="Calibri"/>
              <a:buNone/>
            </a:pPr>
            <a:r>
              <a:rPr lang="en-US" sz="1100" b="0" i="0" u="none" strike="noStrike" cap="none">
                <a:solidFill>
                  <a:schemeClr val="dk1"/>
                </a:solidFill>
                <a:latin typeface="Calibri"/>
                <a:ea typeface="Calibri"/>
                <a:cs typeface="Calibri"/>
                <a:sym typeface="Calibri"/>
              </a:rPr>
              <a:t>YOUR LOGO HERE</a:t>
            </a:r>
            <a:endParaRPr sz="1800">
              <a:solidFill>
                <a:schemeClr val="dk1"/>
              </a:solidFill>
              <a:latin typeface="Calibri"/>
              <a:ea typeface="Calibri"/>
              <a:cs typeface="Calibri"/>
              <a:sym typeface="Calibri"/>
            </a:endParaRPr>
          </a:p>
        </p:txBody>
      </p:sp>
      <p:pic>
        <p:nvPicPr>
          <p:cNvPr id="90" name="Google Shape;90;p1" descr="A picture containing text, clock, sign&#10;&#10;Description automatically generated"/>
          <p:cNvPicPr preferRelativeResize="0"/>
          <p:nvPr/>
        </p:nvPicPr>
        <p:blipFill rotWithShape="1">
          <a:blip r:embed="rId5">
            <a:alphaModFix/>
          </a:blip>
          <a:srcRect/>
          <a:stretch/>
        </p:blipFill>
        <p:spPr>
          <a:xfrm>
            <a:off x="616225" y="8404254"/>
            <a:ext cx="2699666" cy="1179527"/>
          </a:xfrm>
          <a:prstGeom prst="rect">
            <a:avLst/>
          </a:prstGeom>
          <a:noFill/>
          <a:ln>
            <a:noFill/>
          </a:ln>
        </p:spPr>
      </p:pic>
      <p:sp>
        <p:nvSpPr>
          <p:cNvPr id="91" name="Google Shape;91;p1"/>
          <p:cNvSpPr txBox="1"/>
          <p:nvPr/>
        </p:nvSpPr>
        <p:spPr>
          <a:xfrm>
            <a:off x="616225" y="1557037"/>
            <a:ext cx="4244100" cy="757200"/>
          </a:xfrm>
          <a:prstGeom prst="rect">
            <a:avLst/>
          </a:prstGeom>
          <a:noFill/>
          <a:ln>
            <a:noFill/>
          </a:ln>
        </p:spPr>
        <p:txBody>
          <a:bodyPr spcFirstLastPara="1" wrap="square" lIns="91425" tIns="45700" rIns="91425" bIns="45700" anchor="t" anchorCtr="0">
            <a:spAutoFit/>
          </a:bodyPr>
          <a:lstStyle/>
          <a:p>
            <a:pPr marL="0" marR="0" lvl="0" indent="0" algn="l" rtl="0">
              <a:lnSpc>
                <a:spcPct val="80000"/>
              </a:lnSpc>
              <a:spcBef>
                <a:spcPts val="0"/>
              </a:spcBef>
              <a:spcAft>
                <a:spcPts val="0"/>
              </a:spcAft>
              <a:buNone/>
            </a:pPr>
            <a:r>
              <a:rPr lang="en-US" sz="5400" b="1">
                <a:solidFill>
                  <a:srgbClr val="FF8458"/>
                </a:solidFill>
                <a:latin typeface="Calibri"/>
                <a:ea typeface="Calibri"/>
                <a:cs typeface="Calibri"/>
                <a:sym typeface="Calibri"/>
              </a:rPr>
              <a:t>ALEX lo sabe.</a:t>
            </a:r>
            <a:endParaRPr sz="5400" b="1">
              <a:solidFill>
                <a:srgbClr val="FF8458"/>
              </a:solidFill>
              <a:latin typeface="Calibri"/>
              <a:ea typeface="Calibri"/>
              <a:cs typeface="Calibri"/>
              <a:sym typeface="Calibri"/>
            </a:endParaRPr>
          </a:p>
        </p:txBody>
      </p:sp>
      <p:sp>
        <p:nvSpPr>
          <p:cNvPr id="92" name="Google Shape;92;p1"/>
          <p:cNvSpPr txBox="1"/>
          <p:nvPr/>
        </p:nvSpPr>
        <p:spPr>
          <a:xfrm>
            <a:off x="616225" y="612491"/>
            <a:ext cx="4244100" cy="9543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b="1">
                <a:solidFill>
                  <a:schemeClr val="lt1"/>
                </a:solidFill>
                <a:latin typeface="Calibri"/>
                <a:ea typeface="Calibri"/>
                <a:cs typeface="Calibri"/>
                <a:sym typeface="Calibri"/>
              </a:rPr>
              <a:t>¿Sabes qué beneficios son adecuados para ti?</a:t>
            </a:r>
            <a:endParaRPr sz="2800" b="1">
              <a:solidFill>
                <a:schemeClr val="lt1"/>
              </a:solidFill>
              <a:latin typeface="Calibri"/>
              <a:ea typeface="Calibri"/>
              <a:cs typeface="Calibri"/>
              <a:sym typeface="Calibri"/>
            </a:endParaRPr>
          </a:p>
        </p:txBody>
      </p:sp>
      <p:sp>
        <p:nvSpPr>
          <p:cNvPr id="93" name="Google Shape;93;p1"/>
          <p:cNvSpPr txBox="1"/>
          <p:nvPr/>
        </p:nvSpPr>
        <p:spPr>
          <a:xfrm>
            <a:off x="685800" y="7200392"/>
            <a:ext cx="6400800" cy="7080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000" b="1" dirty="0">
                <a:solidFill>
                  <a:srgbClr val="FF8458"/>
                </a:solidFill>
                <a:latin typeface="Calibri"/>
                <a:ea typeface="Calibri"/>
                <a:cs typeface="Calibri"/>
                <a:sym typeface="Calibri"/>
              </a:rPr>
              <a:t>¿</a:t>
            </a:r>
            <a:r>
              <a:rPr lang="en-US" sz="2000" b="1" dirty="0" err="1">
                <a:solidFill>
                  <a:srgbClr val="FF8458"/>
                </a:solidFill>
                <a:latin typeface="Calibri"/>
                <a:ea typeface="Calibri"/>
                <a:cs typeface="Calibri"/>
                <a:sym typeface="Calibri"/>
              </a:rPr>
              <a:t>Necesitas</a:t>
            </a:r>
            <a:r>
              <a:rPr lang="en-US" sz="2000" b="1" dirty="0">
                <a:solidFill>
                  <a:srgbClr val="FF8458"/>
                </a:solidFill>
                <a:latin typeface="Calibri"/>
                <a:ea typeface="Calibri"/>
                <a:cs typeface="Calibri"/>
                <a:sym typeface="Calibri"/>
              </a:rPr>
              <a:t> </a:t>
            </a:r>
            <a:r>
              <a:rPr lang="en-US" sz="2000" b="1" dirty="0" err="1">
                <a:solidFill>
                  <a:srgbClr val="FF8458"/>
                </a:solidFill>
                <a:latin typeface="Calibri"/>
                <a:ea typeface="Calibri"/>
                <a:cs typeface="Calibri"/>
                <a:sym typeface="Calibri"/>
              </a:rPr>
              <a:t>ayuda</a:t>
            </a:r>
            <a:r>
              <a:rPr lang="en-US" sz="2000" b="1" dirty="0">
                <a:solidFill>
                  <a:srgbClr val="FF8458"/>
                </a:solidFill>
                <a:latin typeface="Calibri"/>
                <a:ea typeface="Calibri"/>
                <a:cs typeface="Calibri"/>
                <a:sym typeface="Calibri"/>
              </a:rPr>
              <a:t> </a:t>
            </a:r>
            <a:r>
              <a:rPr lang="en-US" sz="2000" b="1" dirty="0" err="1">
                <a:solidFill>
                  <a:srgbClr val="FF8458"/>
                </a:solidFill>
                <a:latin typeface="Calibri"/>
                <a:ea typeface="Calibri"/>
                <a:cs typeface="Calibri"/>
                <a:sym typeface="Calibri"/>
              </a:rPr>
              <a:t>adicional</a:t>
            </a:r>
            <a:r>
              <a:rPr lang="en-US" sz="2000" b="1" dirty="0">
                <a:solidFill>
                  <a:srgbClr val="FF8458"/>
                </a:solidFill>
                <a:latin typeface="Calibri"/>
                <a:ea typeface="Calibri"/>
                <a:cs typeface="Calibri"/>
                <a:sym typeface="Calibri"/>
              </a:rPr>
              <a:t>?</a:t>
            </a:r>
            <a:endParaRPr sz="2000" b="1" dirty="0">
              <a:solidFill>
                <a:srgbClr val="FF8458"/>
              </a:solidFill>
              <a:latin typeface="Calibri"/>
              <a:ea typeface="Calibri"/>
              <a:cs typeface="Calibri"/>
              <a:sym typeface="Calibri"/>
            </a:endParaRPr>
          </a:p>
          <a:p>
            <a:pPr marL="0" marR="0" lvl="0" indent="0" algn="ctr" rtl="0">
              <a:spcBef>
                <a:spcPts val="0"/>
              </a:spcBef>
              <a:spcAft>
                <a:spcPts val="0"/>
              </a:spcAft>
              <a:buNone/>
            </a:pPr>
            <a:r>
              <a:rPr lang="en-US" sz="2000" b="1" dirty="0" err="1">
                <a:solidFill>
                  <a:srgbClr val="FF8458"/>
                </a:solidFill>
                <a:latin typeface="Calibri"/>
                <a:ea typeface="Calibri"/>
                <a:cs typeface="Calibri"/>
                <a:sym typeface="Calibri"/>
              </a:rPr>
              <a:t>Contacta</a:t>
            </a:r>
            <a:r>
              <a:rPr lang="en-US" sz="2000" b="1" dirty="0">
                <a:solidFill>
                  <a:srgbClr val="FF8458"/>
                </a:solidFill>
                <a:latin typeface="Calibri"/>
                <a:ea typeface="Calibri"/>
                <a:cs typeface="Calibri"/>
                <a:sym typeface="Calibri"/>
              </a:rPr>
              <a:t> &lt;</a:t>
            </a:r>
            <a:r>
              <a:rPr lang="en-US" sz="2000" b="1" dirty="0" err="1">
                <a:solidFill>
                  <a:srgbClr val="FF8458"/>
                </a:solidFill>
                <a:latin typeface="Calibri"/>
                <a:ea typeface="Calibri"/>
                <a:cs typeface="Calibri"/>
                <a:sym typeface="Calibri"/>
              </a:rPr>
              <a:t>Información</a:t>
            </a:r>
            <a:r>
              <a:rPr lang="en-US" sz="2000" b="1" dirty="0">
                <a:solidFill>
                  <a:srgbClr val="FF8458"/>
                </a:solidFill>
                <a:latin typeface="Calibri"/>
                <a:ea typeface="Calibri"/>
                <a:cs typeface="Calibri"/>
                <a:sym typeface="Calibri"/>
              </a:rPr>
              <a:t> de </a:t>
            </a:r>
            <a:r>
              <a:rPr lang="en-US" sz="2000" b="1" dirty="0" err="1">
                <a:solidFill>
                  <a:srgbClr val="FF8458"/>
                </a:solidFill>
                <a:latin typeface="Calibri"/>
                <a:ea typeface="Calibri"/>
                <a:cs typeface="Calibri"/>
                <a:sym typeface="Calibri"/>
              </a:rPr>
              <a:t>contacto</a:t>
            </a:r>
            <a:r>
              <a:rPr lang="en-US" sz="2000" b="1" dirty="0">
                <a:solidFill>
                  <a:srgbClr val="FF8458"/>
                </a:solidFill>
                <a:latin typeface="Calibri"/>
                <a:ea typeface="Calibri"/>
                <a:cs typeface="Calibri"/>
                <a:sym typeface="Calibri"/>
              </a:rPr>
              <a:t> de </a:t>
            </a:r>
            <a:r>
              <a:rPr lang="en-US" sz="2000" b="1" dirty="0" err="1">
                <a:solidFill>
                  <a:srgbClr val="FF8458"/>
                </a:solidFill>
                <a:latin typeface="Calibri"/>
                <a:ea typeface="Calibri"/>
                <a:cs typeface="Calibri"/>
                <a:sym typeface="Calibri"/>
              </a:rPr>
              <a:t>recursos</a:t>
            </a:r>
            <a:r>
              <a:rPr lang="en-US" sz="2000" b="1" dirty="0">
                <a:solidFill>
                  <a:srgbClr val="FF8458"/>
                </a:solidFill>
                <a:latin typeface="Calibri"/>
                <a:ea typeface="Calibri"/>
                <a:cs typeface="Calibri"/>
                <a:sym typeface="Calibri"/>
              </a:rPr>
              <a:t> </a:t>
            </a:r>
            <a:r>
              <a:rPr lang="en-US" sz="2000" b="1" dirty="0" err="1">
                <a:solidFill>
                  <a:srgbClr val="FF8458"/>
                </a:solidFill>
                <a:latin typeface="Calibri"/>
                <a:ea typeface="Calibri"/>
                <a:cs typeface="Calibri"/>
                <a:sym typeface="Calibri"/>
              </a:rPr>
              <a:t>humanos</a:t>
            </a:r>
            <a:r>
              <a:rPr lang="en-US" sz="2000" b="1" dirty="0">
                <a:solidFill>
                  <a:srgbClr val="FF8458"/>
                </a:solidFill>
                <a:latin typeface="Calibri"/>
                <a:ea typeface="Calibri"/>
                <a:cs typeface="Calibri"/>
                <a:sym typeface="Calibri"/>
              </a:rPr>
              <a:t>&gt;.</a:t>
            </a:r>
            <a:endParaRPr sz="2000" b="1" dirty="0">
              <a:solidFill>
                <a:srgbClr val="FF8458"/>
              </a:solidFill>
              <a:latin typeface="Calibri"/>
              <a:ea typeface="Calibri"/>
              <a:cs typeface="Calibri"/>
              <a:sym typeface="Calibri"/>
            </a:endParaRPr>
          </a:p>
        </p:txBody>
      </p:sp>
      <p:sp>
        <p:nvSpPr>
          <p:cNvPr id="94" name="Google Shape;94;p1"/>
          <p:cNvSpPr/>
          <p:nvPr/>
        </p:nvSpPr>
        <p:spPr>
          <a:xfrm>
            <a:off x="685800" y="4646963"/>
            <a:ext cx="6400800" cy="478804"/>
          </a:xfrm>
          <a:prstGeom prst="rect">
            <a:avLst/>
          </a:prstGeom>
          <a:solidFill>
            <a:srgbClr val="FF845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8458"/>
              </a:solidFill>
              <a:latin typeface="Calibri"/>
              <a:ea typeface="Calibri"/>
              <a:cs typeface="Calibri"/>
              <a:sym typeface="Calibri"/>
            </a:endParaRPr>
          </a:p>
        </p:txBody>
      </p:sp>
      <p:sp>
        <p:nvSpPr>
          <p:cNvPr id="95" name="Google Shape;95;p1"/>
          <p:cNvSpPr/>
          <p:nvPr/>
        </p:nvSpPr>
        <p:spPr>
          <a:xfrm>
            <a:off x="685800" y="4704553"/>
            <a:ext cx="6400800" cy="70784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000" b="1" dirty="0">
                <a:solidFill>
                  <a:schemeClr val="lt1"/>
                </a:solidFill>
                <a:latin typeface="Calibri"/>
                <a:ea typeface="Calibri"/>
                <a:cs typeface="Calibri"/>
                <a:sym typeface="Calibri"/>
              </a:rPr>
              <a:t>Tu hoja de </a:t>
            </a:r>
            <a:r>
              <a:rPr lang="en-US" sz="2000" b="1" dirty="0" err="1">
                <a:solidFill>
                  <a:schemeClr val="lt1"/>
                </a:solidFill>
                <a:latin typeface="Calibri"/>
                <a:ea typeface="Calibri"/>
                <a:cs typeface="Calibri"/>
                <a:sym typeface="Calibri"/>
              </a:rPr>
              <a:t>trucos</a:t>
            </a:r>
            <a:r>
              <a:rPr lang="en-US" sz="2000" b="1" dirty="0">
                <a:solidFill>
                  <a:schemeClr val="lt1"/>
                </a:solidFill>
                <a:latin typeface="Calibri"/>
                <a:ea typeface="Calibri"/>
                <a:cs typeface="Calibri"/>
                <a:sym typeface="Calibri"/>
              </a:rPr>
              <a:t> de </a:t>
            </a:r>
            <a:r>
              <a:rPr lang="en-US" sz="2000" b="1" dirty="0" err="1">
                <a:solidFill>
                  <a:schemeClr val="lt1"/>
                </a:solidFill>
                <a:latin typeface="Calibri"/>
                <a:ea typeface="Calibri"/>
                <a:cs typeface="Calibri"/>
                <a:sym typeface="Calibri"/>
              </a:rPr>
              <a:t>Inscripción</a:t>
            </a:r>
            <a:r>
              <a:rPr lang="en-US" sz="2000" b="1" dirty="0">
                <a:solidFill>
                  <a:schemeClr val="lt1"/>
                </a:solidFill>
                <a:latin typeface="Calibri"/>
                <a:ea typeface="Calibri"/>
                <a:cs typeface="Calibri"/>
                <a:sym typeface="Calibri"/>
              </a:rPr>
              <a:t> </a:t>
            </a:r>
            <a:r>
              <a:rPr lang="en-US" sz="2000" b="1" dirty="0" err="1">
                <a:solidFill>
                  <a:schemeClr val="lt1"/>
                </a:solidFill>
                <a:latin typeface="Calibri"/>
                <a:ea typeface="Calibri"/>
                <a:cs typeface="Calibri"/>
                <a:sym typeface="Calibri"/>
              </a:rPr>
              <a:t>Abierta</a:t>
            </a:r>
            <a:r>
              <a:rPr lang="en-US" sz="2000" b="1" dirty="0">
                <a:solidFill>
                  <a:schemeClr val="lt1"/>
                </a:solidFill>
                <a:latin typeface="Calibri"/>
                <a:ea typeface="Calibri"/>
                <a:cs typeface="Calibri"/>
                <a:sym typeface="Calibri"/>
              </a:rPr>
              <a:t>:</a:t>
            </a:r>
            <a:endParaRPr sz="2000" b="1" dirty="0">
              <a:solidFill>
                <a:schemeClr val="lt1"/>
              </a:solidFill>
              <a:latin typeface="Calibri"/>
              <a:ea typeface="Calibri"/>
              <a:cs typeface="Calibri"/>
              <a:sym typeface="Calibri"/>
            </a:endParaRPr>
          </a:p>
          <a:p>
            <a:pPr marL="0" marR="0" lvl="0" indent="0" algn="ctr" rtl="0">
              <a:spcBef>
                <a:spcPts val="0"/>
              </a:spcBef>
              <a:spcAft>
                <a:spcPts val="0"/>
              </a:spcAft>
              <a:buNone/>
            </a:pPr>
            <a:endParaRPr sz="2000" b="1" dirty="0">
              <a:solidFill>
                <a:schemeClr val="lt1"/>
              </a:solidFill>
              <a:latin typeface="Calibri"/>
              <a:ea typeface="Calibri"/>
              <a:cs typeface="Calibri"/>
              <a:sym typeface="Calibri"/>
            </a:endParaRPr>
          </a:p>
        </p:txBody>
      </p:sp>
      <p:sp>
        <p:nvSpPr>
          <p:cNvPr id="96" name="Google Shape;96;p1"/>
          <p:cNvSpPr txBox="1"/>
          <p:nvPr/>
        </p:nvSpPr>
        <p:spPr>
          <a:xfrm>
            <a:off x="685800" y="5276840"/>
            <a:ext cx="6400800" cy="5850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600">
                <a:solidFill>
                  <a:schemeClr val="dk1"/>
                </a:solidFill>
                <a:latin typeface="Calibri"/>
                <a:ea typeface="Calibri"/>
                <a:cs typeface="Calibri"/>
                <a:sym typeface="Calibri"/>
              </a:rPr>
              <a:t>La inscripción abierta de este año es</a:t>
            </a:r>
            <a:endParaRPr/>
          </a:p>
          <a:p>
            <a:pPr marL="0" marR="0" lvl="0" indent="0" algn="ctr" rtl="0">
              <a:spcBef>
                <a:spcPts val="0"/>
              </a:spcBef>
              <a:spcAft>
                <a:spcPts val="0"/>
              </a:spcAft>
              <a:buNone/>
            </a:pPr>
            <a:r>
              <a:rPr lang="en-US" sz="1600">
                <a:solidFill>
                  <a:schemeClr val="dk1"/>
                </a:solidFill>
                <a:latin typeface="Calibri"/>
                <a:ea typeface="Calibri"/>
                <a:cs typeface="Calibri"/>
                <a:sym typeface="Calibri"/>
              </a:rPr>
              <a:t>&lt;date&gt; a  &lt;date&gt;</a:t>
            </a:r>
            <a:endParaRPr/>
          </a:p>
        </p:txBody>
      </p:sp>
      <p:sp>
        <p:nvSpPr>
          <p:cNvPr id="97" name="Google Shape;97;p1"/>
          <p:cNvSpPr txBox="1"/>
          <p:nvPr/>
        </p:nvSpPr>
        <p:spPr>
          <a:xfrm>
            <a:off x="1136365" y="6086298"/>
            <a:ext cx="2064000" cy="5850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600" b="1">
                <a:solidFill>
                  <a:srgbClr val="FF8458"/>
                </a:solidFill>
                <a:latin typeface="Calibri"/>
                <a:ea typeface="Calibri"/>
                <a:cs typeface="Calibri"/>
                <a:sym typeface="Calibri"/>
              </a:rPr>
              <a:t>1. </a:t>
            </a:r>
            <a:r>
              <a:rPr lang="en-US" sz="1600">
                <a:solidFill>
                  <a:schemeClr val="dk1"/>
                </a:solidFill>
                <a:latin typeface="Calibri"/>
                <a:ea typeface="Calibri"/>
                <a:cs typeface="Calibri"/>
                <a:sym typeface="Calibri"/>
              </a:rPr>
              <a:t>Habla con ALEX en            &lt;muestraURL.com&gt;.</a:t>
            </a:r>
            <a:endParaRPr/>
          </a:p>
        </p:txBody>
      </p:sp>
      <p:sp>
        <p:nvSpPr>
          <p:cNvPr id="98" name="Google Shape;98;p1"/>
          <p:cNvSpPr txBox="1"/>
          <p:nvPr/>
        </p:nvSpPr>
        <p:spPr>
          <a:xfrm>
            <a:off x="3886200" y="6086298"/>
            <a:ext cx="2939100" cy="5850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600" b="1">
                <a:solidFill>
                  <a:srgbClr val="FF8458"/>
                </a:solidFill>
                <a:latin typeface="Calibri"/>
                <a:ea typeface="Calibri"/>
                <a:cs typeface="Calibri"/>
                <a:sym typeface="Calibri"/>
              </a:rPr>
              <a:t>2. L</a:t>
            </a:r>
            <a:r>
              <a:rPr lang="en-US" sz="1600">
                <a:solidFill>
                  <a:schemeClr val="dk1"/>
                </a:solidFill>
                <a:latin typeface="Calibri"/>
                <a:ea typeface="Calibri"/>
                <a:cs typeface="Calibri"/>
                <a:sym typeface="Calibri"/>
              </a:rPr>
              <a:t>uego, completa tu inscripción en &lt;sampleURL.com&gt;.</a:t>
            </a:r>
            <a:endParaRPr/>
          </a:p>
        </p:txBody>
      </p:sp>
      <p:cxnSp>
        <p:nvCxnSpPr>
          <p:cNvPr id="99" name="Google Shape;99;p1"/>
          <p:cNvCxnSpPr/>
          <p:nvPr/>
        </p:nvCxnSpPr>
        <p:spPr>
          <a:xfrm>
            <a:off x="685800" y="5956947"/>
            <a:ext cx="6400800" cy="0"/>
          </a:xfrm>
          <a:prstGeom prst="straightConnector1">
            <a:avLst/>
          </a:prstGeom>
          <a:noFill/>
          <a:ln w="12700" cap="flat" cmpd="sng">
            <a:solidFill>
              <a:schemeClr val="accent2"/>
            </a:solidFill>
            <a:prstDash val="solid"/>
            <a:miter lim="800000"/>
            <a:headEnd type="none" w="sm" len="sm"/>
            <a:tailEnd type="none" w="sm" len="sm"/>
          </a:ln>
        </p:spPr>
      </p:cxnSp>
      <p:cxnSp>
        <p:nvCxnSpPr>
          <p:cNvPr id="100" name="Google Shape;100;p1"/>
          <p:cNvCxnSpPr/>
          <p:nvPr/>
        </p:nvCxnSpPr>
        <p:spPr>
          <a:xfrm rot="10800000">
            <a:off x="3783980" y="5956947"/>
            <a:ext cx="0" cy="1038585"/>
          </a:xfrm>
          <a:prstGeom prst="straightConnector1">
            <a:avLst/>
          </a:prstGeom>
          <a:noFill/>
          <a:ln w="12700" cap="flat" cmpd="sng">
            <a:solidFill>
              <a:schemeClr val="accent2"/>
            </a:solidFill>
            <a:prstDash val="solid"/>
            <a:miter lim="800000"/>
            <a:headEnd type="none" w="sm" len="sm"/>
            <a:tailEnd type="none" w="sm" len="sm"/>
          </a:ln>
        </p:spPr>
      </p:cxn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185</Words>
  <Application>Microsoft Macintosh PowerPoint</Application>
  <PresentationFormat>Custom</PresentationFormat>
  <Paragraphs>12</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TJ Rinker</dc:creator>
  <cp:lastModifiedBy>Cody Fullinwider</cp:lastModifiedBy>
  <cp:revision>2</cp:revision>
  <dcterms:created xsi:type="dcterms:W3CDTF">2022-05-26T19:47:07Z</dcterms:created>
  <dcterms:modified xsi:type="dcterms:W3CDTF">2023-05-26T13:11:22Z</dcterms:modified>
</cp:coreProperties>
</file>