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Lst>
  <p:sldSz cx="5486400" cy="3657600"/>
  <p:notesSz cx="3657600" cy="548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0" userDrawn="1">
          <p15:clr>
            <a:srgbClr val="A4A3A4"/>
          </p15:clr>
        </p15:guide>
        <p15:guide id="2" pos="3240" userDrawn="1">
          <p15:clr>
            <a:srgbClr val="A4A3A4"/>
          </p15:clr>
        </p15:guide>
        <p15:guide id="3" pos="192" userDrawn="1">
          <p15:clr>
            <a:srgbClr val="A4A3A4"/>
          </p15:clr>
        </p15:guide>
        <p15:guide id="4" orient="horz" pos="384" userDrawn="1">
          <p15:clr>
            <a:srgbClr val="A4A3A4"/>
          </p15:clr>
        </p15:guide>
        <p15:guide id="5" orient="horz"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8E0"/>
    <a:srgbClr val="FB5077"/>
    <a:srgbClr val="8E0C70"/>
    <a:srgbClr val="72E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53"/>
    <p:restoredTop sz="94654"/>
  </p:normalViewPr>
  <p:slideViewPr>
    <p:cSldViewPr>
      <p:cViewPr varScale="1">
        <p:scale>
          <a:sx n="195" d="100"/>
          <a:sy n="195" d="100"/>
        </p:scale>
        <p:origin x="1200" y="168"/>
      </p:cViewPr>
      <p:guideLst>
        <p:guide orient="horz" pos="1920"/>
        <p:guide pos="3240"/>
        <p:guide pos="192"/>
        <p:guide orient="horz" pos="384"/>
        <p:guide orient="horz"/>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1133856"/>
            <a:ext cx="466344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22960" y="2048256"/>
            <a:ext cx="384048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6/9/22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6/9/22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74320" y="841248"/>
            <a:ext cx="238658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825496" y="841248"/>
            <a:ext cx="238658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6/9/22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6/9/22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Ref idx="1001">
        <a:schemeClr val="bg1"/>
      </p:bgRef>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476875" y="29578"/>
            <a:ext cx="0" cy="3586057"/>
          </a:xfrm>
          <a:custGeom>
            <a:avLst/>
            <a:gdLst/>
            <a:ahLst/>
            <a:cxnLst/>
            <a:rect l="l" t="t" r="r" b="b"/>
            <a:pathLst>
              <a:path h="5379085">
                <a:moveTo>
                  <a:pt x="0" y="5378665"/>
                </a:moveTo>
                <a:lnTo>
                  <a:pt x="0" y="0"/>
                </a:lnTo>
              </a:path>
            </a:pathLst>
          </a:custGeom>
          <a:ln w="12700">
            <a:solidFill>
              <a:srgbClr val="808080"/>
            </a:solidFill>
            <a:prstDash val="dash"/>
          </a:ln>
        </p:spPr>
        <p:txBody>
          <a:bodyPr wrap="square" lIns="0" tIns="0" rIns="0" bIns="0" rtlCol="0"/>
          <a:lstStyle/>
          <a:p>
            <a:endParaRPr sz="1200"/>
          </a:p>
        </p:txBody>
      </p:sp>
      <p:sp>
        <p:nvSpPr>
          <p:cNvPr id="17" name="bk object 17"/>
          <p:cNvSpPr/>
          <p:nvPr/>
        </p:nvSpPr>
        <p:spPr>
          <a:xfrm>
            <a:off x="4716226" y="4233"/>
            <a:ext cx="673418" cy="0"/>
          </a:xfrm>
          <a:custGeom>
            <a:avLst/>
            <a:gdLst/>
            <a:ahLst/>
            <a:cxnLst/>
            <a:rect l="l" t="t" r="r" b="b"/>
            <a:pathLst>
              <a:path w="448945">
                <a:moveTo>
                  <a:pt x="448589" y="0"/>
                </a:moveTo>
                <a:lnTo>
                  <a:pt x="0" y="0"/>
                </a:lnTo>
              </a:path>
            </a:pathLst>
          </a:custGeom>
          <a:ln w="12700">
            <a:solidFill>
              <a:srgbClr val="808080"/>
            </a:solidFill>
            <a:prstDash val="dash"/>
          </a:ln>
        </p:spPr>
        <p:txBody>
          <a:bodyPr wrap="square" lIns="0" tIns="0" rIns="0" bIns="0" rtlCol="0"/>
          <a:lstStyle/>
          <a:p>
            <a:endParaRPr sz="1200"/>
          </a:p>
        </p:txBody>
      </p:sp>
      <p:sp>
        <p:nvSpPr>
          <p:cNvPr id="18" name="bk object 18"/>
          <p:cNvSpPr/>
          <p:nvPr/>
        </p:nvSpPr>
        <p:spPr>
          <a:xfrm>
            <a:off x="4657725" y="42244"/>
            <a:ext cx="0" cy="3586057"/>
          </a:xfrm>
          <a:custGeom>
            <a:avLst/>
            <a:gdLst/>
            <a:ahLst/>
            <a:cxnLst/>
            <a:rect l="l" t="t" r="r" b="b"/>
            <a:pathLst>
              <a:path h="5379085">
                <a:moveTo>
                  <a:pt x="0" y="0"/>
                </a:moveTo>
                <a:lnTo>
                  <a:pt x="0" y="5378665"/>
                </a:lnTo>
              </a:path>
            </a:pathLst>
          </a:custGeom>
          <a:ln w="12700">
            <a:solidFill>
              <a:srgbClr val="808080"/>
            </a:solidFill>
            <a:prstDash val="dash"/>
          </a:ln>
        </p:spPr>
        <p:txBody>
          <a:bodyPr wrap="square" lIns="0" tIns="0" rIns="0" bIns="0" rtlCol="0"/>
          <a:lstStyle/>
          <a:p>
            <a:endParaRPr sz="1200"/>
          </a:p>
        </p:txBody>
      </p:sp>
      <p:sp>
        <p:nvSpPr>
          <p:cNvPr id="19" name="bk object 19"/>
          <p:cNvSpPr/>
          <p:nvPr/>
        </p:nvSpPr>
        <p:spPr>
          <a:xfrm>
            <a:off x="4745491" y="3653367"/>
            <a:ext cx="673418" cy="0"/>
          </a:xfrm>
          <a:custGeom>
            <a:avLst/>
            <a:gdLst/>
            <a:ahLst/>
            <a:cxnLst/>
            <a:rect l="l" t="t" r="r" b="b"/>
            <a:pathLst>
              <a:path w="448945">
                <a:moveTo>
                  <a:pt x="0" y="0"/>
                </a:moveTo>
                <a:lnTo>
                  <a:pt x="448589" y="0"/>
                </a:lnTo>
              </a:path>
            </a:pathLst>
          </a:custGeom>
          <a:ln w="12700">
            <a:solidFill>
              <a:srgbClr val="808080"/>
            </a:solidFill>
            <a:prstDash val="dash"/>
          </a:ln>
        </p:spPr>
        <p:txBody>
          <a:bodyPr wrap="square" lIns="0" tIns="0" rIns="0" bIns="0" rtlCol="0"/>
          <a:lstStyle/>
          <a:p>
            <a:endParaRPr sz="1200"/>
          </a:p>
        </p:txBody>
      </p:sp>
      <p:sp>
        <p:nvSpPr>
          <p:cNvPr id="20" name="bk object 20"/>
          <p:cNvSpPr/>
          <p:nvPr/>
        </p:nvSpPr>
        <p:spPr>
          <a:xfrm>
            <a:off x="5447614" y="4229"/>
            <a:ext cx="29528" cy="12700"/>
          </a:xfrm>
          <a:custGeom>
            <a:avLst/>
            <a:gdLst/>
            <a:ahLst/>
            <a:cxnLst/>
            <a:rect l="l" t="t" r="r" b="b"/>
            <a:pathLst>
              <a:path w="19685" h="19050">
                <a:moveTo>
                  <a:pt x="19507" y="19011"/>
                </a:moveTo>
                <a:lnTo>
                  <a:pt x="19507" y="0"/>
                </a:lnTo>
                <a:lnTo>
                  <a:pt x="0" y="0"/>
                </a:lnTo>
              </a:path>
            </a:pathLst>
          </a:custGeom>
          <a:ln w="12700">
            <a:solidFill>
              <a:srgbClr val="808080"/>
            </a:solidFill>
          </a:ln>
        </p:spPr>
        <p:txBody>
          <a:bodyPr wrap="square" lIns="0" tIns="0" rIns="0" bIns="0" rtlCol="0"/>
          <a:lstStyle/>
          <a:p>
            <a:endParaRPr sz="1200"/>
          </a:p>
        </p:txBody>
      </p:sp>
      <p:sp>
        <p:nvSpPr>
          <p:cNvPr id="21" name="bk object 21"/>
          <p:cNvSpPr/>
          <p:nvPr/>
        </p:nvSpPr>
        <p:spPr>
          <a:xfrm>
            <a:off x="4657726" y="4229"/>
            <a:ext cx="29528" cy="12700"/>
          </a:xfrm>
          <a:custGeom>
            <a:avLst/>
            <a:gdLst/>
            <a:ahLst/>
            <a:cxnLst/>
            <a:rect l="l" t="t" r="r" b="b"/>
            <a:pathLst>
              <a:path w="19685" h="19050">
                <a:moveTo>
                  <a:pt x="19507" y="0"/>
                </a:moveTo>
                <a:lnTo>
                  <a:pt x="0" y="0"/>
                </a:lnTo>
                <a:lnTo>
                  <a:pt x="0" y="19011"/>
                </a:lnTo>
              </a:path>
            </a:pathLst>
          </a:custGeom>
          <a:ln w="12700">
            <a:solidFill>
              <a:srgbClr val="808080"/>
            </a:solidFill>
          </a:ln>
        </p:spPr>
        <p:txBody>
          <a:bodyPr wrap="square" lIns="0" tIns="0" rIns="0" bIns="0" rtlCol="0"/>
          <a:lstStyle/>
          <a:p>
            <a:endParaRPr sz="1200"/>
          </a:p>
        </p:txBody>
      </p:sp>
      <p:sp>
        <p:nvSpPr>
          <p:cNvPr id="22" name="bk object 22"/>
          <p:cNvSpPr/>
          <p:nvPr/>
        </p:nvSpPr>
        <p:spPr>
          <a:xfrm>
            <a:off x="4657726" y="3640697"/>
            <a:ext cx="29528" cy="12700"/>
          </a:xfrm>
          <a:custGeom>
            <a:avLst/>
            <a:gdLst/>
            <a:ahLst/>
            <a:cxnLst/>
            <a:rect l="l" t="t" r="r" b="b"/>
            <a:pathLst>
              <a:path w="19685" h="19050">
                <a:moveTo>
                  <a:pt x="0" y="0"/>
                </a:moveTo>
                <a:lnTo>
                  <a:pt x="0" y="18999"/>
                </a:lnTo>
                <a:lnTo>
                  <a:pt x="19507" y="18999"/>
                </a:lnTo>
              </a:path>
            </a:pathLst>
          </a:custGeom>
          <a:ln w="12700">
            <a:solidFill>
              <a:srgbClr val="808080"/>
            </a:solidFill>
          </a:ln>
        </p:spPr>
        <p:txBody>
          <a:bodyPr wrap="square" lIns="0" tIns="0" rIns="0" bIns="0" rtlCol="0"/>
          <a:lstStyle/>
          <a:p>
            <a:endParaRPr sz="1200"/>
          </a:p>
        </p:txBody>
      </p:sp>
      <p:sp>
        <p:nvSpPr>
          <p:cNvPr id="23" name="bk object 23"/>
          <p:cNvSpPr/>
          <p:nvPr/>
        </p:nvSpPr>
        <p:spPr>
          <a:xfrm>
            <a:off x="5447614" y="3640697"/>
            <a:ext cx="29528" cy="12700"/>
          </a:xfrm>
          <a:custGeom>
            <a:avLst/>
            <a:gdLst/>
            <a:ahLst/>
            <a:cxnLst/>
            <a:rect l="l" t="t" r="r" b="b"/>
            <a:pathLst>
              <a:path w="19685" h="19050">
                <a:moveTo>
                  <a:pt x="0" y="18999"/>
                </a:moveTo>
                <a:lnTo>
                  <a:pt x="19507" y="18999"/>
                </a:lnTo>
                <a:lnTo>
                  <a:pt x="19507" y="0"/>
                </a:lnTo>
              </a:path>
            </a:pathLst>
          </a:custGeom>
          <a:ln w="12700">
            <a:solidFill>
              <a:srgbClr val="808080"/>
            </a:solidFill>
          </a:ln>
        </p:spPr>
        <p:txBody>
          <a:bodyPr wrap="square" lIns="0" tIns="0" rIns="0" bIns="0" rtlCol="0"/>
          <a:lstStyle/>
          <a:p>
            <a:endParaRPr sz="1200"/>
          </a:p>
        </p:txBody>
      </p:sp>
      <p:sp>
        <p:nvSpPr>
          <p:cNvPr id="24" name="bk object 24"/>
          <p:cNvSpPr/>
          <p:nvPr/>
        </p:nvSpPr>
        <p:spPr>
          <a:xfrm>
            <a:off x="5467350" y="33608"/>
            <a:ext cx="0" cy="1596813"/>
          </a:xfrm>
          <a:custGeom>
            <a:avLst/>
            <a:gdLst/>
            <a:ahLst/>
            <a:cxnLst/>
            <a:rect l="l" t="t" r="r" b="b"/>
            <a:pathLst>
              <a:path h="2395220">
                <a:moveTo>
                  <a:pt x="0" y="2394915"/>
                </a:moveTo>
                <a:lnTo>
                  <a:pt x="0" y="0"/>
                </a:lnTo>
              </a:path>
            </a:pathLst>
          </a:custGeom>
          <a:ln w="12700">
            <a:solidFill>
              <a:srgbClr val="808080"/>
            </a:solidFill>
            <a:prstDash val="dash"/>
          </a:ln>
        </p:spPr>
        <p:txBody>
          <a:bodyPr wrap="square" lIns="0" tIns="0" rIns="0" bIns="0" rtlCol="0"/>
          <a:lstStyle/>
          <a:p>
            <a:endParaRPr sz="1200"/>
          </a:p>
        </p:txBody>
      </p:sp>
      <p:sp>
        <p:nvSpPr>
          <p:cNvPr id="25" name="bk object 25"/>
          <p:cNvSpPr/>
          <p:nvPr/>
        </p:nvSpPr>
        <p:spPr>
          <a:xfrm>
            <a:off x="1790118" y="8467"/>
            <a:ext cx="3592830" cy="0"/>
          </a:xfrm>
          <a:custGeom>
            <a:avLst/>
            <a:gdLst/>
            <a:ahLst/>
            <a:cxnLst/>
            <a:rect l="l" t="t" r="r" b="b"/>
            <a:pathLst>
              <a:path w="2395220">
                <a:moveTo>
                  <a:pt x="2394915" y="0"/>
                </a:moveTo>
                <a:lnTo>
                  <a:pt x="0" y="0"/>
                </a:lnTo>
              </a:path>
            </a:pathLst>
          </a:custGeom>
          <a:ln w="12700">
            <a:solidFill>
              <a:srgbClr val="808080"/>
            </a:solidFill>
            <a:prstDash val="dash"/>
          </a:ln>
        </p:spPr>
        <p:txBody>
          <a:bodyPr wrap="square" lIns="0" tIns="0" rIns="0" bIns="0" rtlCol="0"/>
          <a:lstStyle/>
          <a:p>
            <a:endParaRPr sz="1200"/>
          </a:p>
        </p:txBody>
      </p:sp>
      <p:sp>
        <p:nvSpPr>
          <p:cNvPr id="26" name="bk object 26"/>
          <p:cNvSpPr/>
          <p:nvPr/>
        </p:nvSpPr>
        <p:spPr>
          <a:xfrm>
            <a:off x="1733550" y="46182"/>
            <a:ext cx="0" cy="1596813"/>
          </a:xfrm>
          <a:custGeom>
            <a:avLst/>
            <a:gdLst/>
            <a:ahLst/>
            <a:cxnLst/>
            <a:rect l="l" t="t" r="r" b="b"/>
            <a:pathLst>
              <a:path h="2395220">
                <a:moveTo>
                  <a:pt x="0" y="0"/>
                </a:moveTo>
                <a:lnTo>
                  <a:pt x="0" y="2394915"/>
                </a:lnTo>
              </a:path>
            </a:pathLst>
          </a:custGeom>
          <a:ln w="12700">
            <a:solidFill>
              <a:srgbClr val="808080"/>
            </a:solidFill>
            <a:prstDash val="dash"/>
          </a:ln>
        </p:spPr>
        <p:txBody>
          <a:bodyPr wrap="square" lIns="0" tIns="0" rIns="0" bIns="0" rtlCol="0"/>
          <a:lstStyle/>
          <a:p>
            <a:endParaRPr sz="1200"/>
          </a:p>
        </p:txBody>
      </p:sp>
      <p:sp>
        <p:nvSpPr>
          <p:cNvPr id="27" name="bk object 27"/>
          <p:cNvSpPr/>
          <p:nvPr/>
        </p:nvSpPr>
        <p:spPr>
          <a:xfrm>
            <a:off x="1818405" y="1667933"/>
            <a:ext cx="3592830" cy="0"/>
          </a:xfrm>
          <a:custGeom>
            <a:avLst/>
            <a:gdLst/>
            <a:ahLst/>
            <a:cxnLst/>
            <a:rect l="l" t="t" r="r" b="b"/>
            <a:pathLst>
              <a:path w="2395220">
                <a:moveTo>
                  <a:pt x="0" y="0"/>
                </a:moveTo>
                <a:lnTo>
                  <a:pt x="2394915" y="0"/>
                </a:lnTo>
              </a:path>
            </a:pathLst>
          </a:custGeom>
          <a:ln w="12700">
            <a:solidFill>
              <a:srgbClr val="808080"/>
            </a:solidFill>
            <a:prstDash val="dash"/>
          </a:ln>
        </p:spPr>
        <p:txBody>
          <a:bodyPr wrap="square" lIns="0" tIns="0" rIns="0" bIns="0" rtlCol="0"/>
          <a:lstStyle/>
          <a:p>
            <a:endParaRPr sz="1200"/>
          </a:p>
        </p:txBody>
      </p:sp>
      <p:sp>
        <p:nvSpPr>
          <p:cNvPr id="28" name="bk object 28"/>
          <p:cNvSpPr/>
          <p:nvPr/>
        </p:nvSpPr>
        <p:spPr>
          <a:xfrm>
            <a:off x="5439060" y="8465"/>
            <a:ext cx="28575" cy="12700"/>
          </a:xfrm>
          <a:custGeom>
            <a:avLst/>
            <a:gdLst/>
            <a:ahLst/>
            <a:cxnLst/>
            <a:rect l="l" t="t" r="r" b="b"/>
            <a:pathLst>
              <a:path w="19050" h="19050">
                <a:moveTo>
                  <a:pt x="18859" y="18859"/>
                </a:moveTo>
                <a:lnTo>
                  <a:pt x="18859" y="0"/>
                </a:lnTo>
                <a:lnTo>
                  <a:pt x="0" y="0"/>
                </a:lnTo>
              </a:path>
            </a:pathLst>
          </a:custGeom>
          <a:ln w="12700">
            <a:solidFill>
              <a:srgbClr val="808080"/>
            </a:solidFill>
          </a:ln>
        </p:spPr>
        <p:txBody>
          <a:bodyPr wrap="square" lIns="0" tIns="0" rIns="0" bIns="0" rtlCol="0"/>
          <a:lstStyle/>
          <a:p>
            <a:endParaRPr sz="1200"/>
          </a:p>
        </p:txBody>
      </p:sp>
      <p:sp>
        <p:nvSpPr>
          <p:cNvPr id="29" name="bk object 29"/>
          <p:cNvSpPr/>
          <p:nvPr/>
        </p:nvSpPr>
        <p:spPr>
          <a:xfrm>
            <a:off x="1733550" y="8465"/>
            <a:ext cx="28575" cy="12700"/>
          </a:xfrm>
          <a:custGeom>
            <a:avLst/>
            <a:gdLst/>
            <a:ahLst/>
            <a:cxnLst/>
            <a:rect l="l" t="t" r="r" b="b"/>
            <a:pathLst>
              <a:path w="19050" h="19050">
                <a:moveTo>
                  <a:pt x="18859" y="0"/>
                </a:moveTo>
                <a:lnTo>
                  <a:pt x="0" y="0"/>
                </a:lnTo>
                <a:lnTo>
                  <a:pt x="0" y="18859"/>
                </a:lnTo>
              </a:path>
            </a:pathLst>
          </a:custGeom>
          <a:ln w="12700">
            <a:solidFill>
              <a:srgbClr val="808080"/>
            </a:solidFill>
          </a:ln>
        </p:spPr>
        <p:txBody>
          <a:bodyPr wrap="square" lIns="0" tIns="0" rIns="0" bIns="0" rtlCol="0"/>
          <a:lstStyle/>
          <a:p>
            <a:endParaRPr sz="1200"/>
          </a:p>
        </p:txBody>
      </p:sp>
      <p:sp>
        <p:nvSpPr>
          <p:cNvPr id="30" name="bk object 30"/>
          <p:cNvSpPr/>
          <p:nvPr/>
        </p:nvSpPr>
        <p:spPr>
          <a:xfrm>
            <a:off x="1733550" y="1655358"/>
            <a:ext cx="28575" cy="12700"/>
          </a:xfrm>
          <a:custGeom>
            <a:avLst/>
            <a:gdLst/>
            <a:ahLst/>
            <a:cxnLst/>
            <a:rect l="l" t="t" r="r" b="b"/>
            <a:pathLst>
              <a:path w="19050" h="19050">
                <a:moveTo>
                  <a:pt x="0" y="0"/>
                </a:moveTo>
                <a:lnTo>
                  <a:pt x="0" y="18859"/>
                </a:lnTo>
                <a:lnTo>
                  <a:pt x="18859" y="18859"/>
                </a:lnTo>
              </a:path>
            </a:pathLst>
          </a:custGeom>
          <a:ln w="12700">
            <a:solidFill>
              <a:srgbClr val="808080"/>
            </a:solidFill>
          </a:ln>
        </p:spPr>
        <p:txBody>
          <a:bodyPr wrap="square" lIns="0" tIns="0" rIns="0" bIns="0" rtlCol="0"/>
          <a:lstStyle/>
          <a:p>
            <a:endParaRPr sz="1200"/>
          </a:p>
        </p:txBody>
      </p:sp>
      <p:sp>
        <p:nvSpPr>
          <p:cNvPr id="31" name="bk object 31"/>
          <p:cNvSpPr/>
          <p:nvPr/>
        </p:nvSpPr>
        <p:spPr>
          <a:xfrm>
            <a:off x="5439060" y="1655358"/>
            <a:ext cx="28575" cy="12700"/>
          </a:xfrm>
          <a:custGeom>
            <a:avLst/>
            <a:gdLst/>
            <a:ahLst/>
            <a:cxnLst/>
            <a:rect l="l" t="t" r="r" b="b"/>
            <a:pathLst>
              <a:path w="19050" h="19050">
                <a:moveTo>
                  <a:pt x="0" y="18859"/>
                </a:moveTo>
                <a:lnTo>
                  <a:pt x="18859" y="18859"/>
                </a:lnTo>
                <a:lnTo>
                  <a:pt x="18859" y="0"/>
                </a:lnTo>
              </a:path>
            </a:pathLst>
          </a:custGeom>
          <a:ln w="12700">
            <a:solidFill>
              <a:srgbClr val="808080"/>
            </a:solidFill>
          </a:ln>
        </p:spPr>
        <p:txBody>
          <a:bodyPr wrap="square" lIns="0" tIns="0" rIns="0" bIns="0" rtlCol="0"/>
          <a:lstStyle/>
          <a:p>
            <a:endParaRPr sz="1200"/>
          </a:p>
        </p:txBody>
      </p:sp>
      <p:sp>
        <p:nvSpPr>
          <p:cNvPr id="2" name="Holder 2"/>
          <p:cNvSpPr>
            <a:spLocks noGrp="1"/>
          </p:cNvSpPr>
          <p:nvPr>
            <p:ph type="title"/>
          </p:nvPr>
        </p:nvSpPr>
        <p:spPr>
          <a:xfrm>
            <a:off x="274320" y="146304"/>
            <a:ext cx="493776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74320" y="841248"/>
            <a:ext cx="493776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865376" y="3401568"/>
            <a:ext cx="175564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74320" y="3401568"/>
            <a:ext cx="1261872"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6/9/22</a:t>
            </a:fld>
            <a:endParaRPr lang="en-US"/>
          </a:p>
        </p:txBody>
      </p:sp>
      <p:sp>
        <p:nvSpPr>
          <p:cNvPr id="6" name="Holder 6"/>
          <p:cNvSpPr>
            <a:spLocks noGrp="1"/>
          </p:cNvSpPr>
          <p:nvPr>
            <p:ph type="sldNum" sz="quarter" idx="7"/>
          </p:nvPr>
        </p:nvSpPr>
        <p:spPr>
          <a:xfrm>
            <a:off x="3950208" y="3401568"/>
            <a:ext cx="126187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bodyStyle>
    <p:otherStyle>
      <a:lvl1pPr marL="0">
        <a:defRPr>
          <a:latin typeface="+mn-lt"/>
          <a:ea typeface="+mn-ea"/>
          <a:cs typeface="+mn-cs"/>
        </a:defRPr>
      </a:lvl1pPr>
      <a:lvl2pPr marL="304815">
        <a:defRPr>
          <a:latin typeface="+mn-lt"/>
          <a:ea typeface="+mn-ea"/>
          <a:cs typeface="+mn-cs"/>
        </a:defRPr>
      </a:lvl2pPr>
      <a:lvl3pPr marL="609630">
        <a:defRPr>
          <a:latin typeface="+mn-lt"/>
          <a:ea typeface="+mn-ea"/>
          <a:cs typeface="+mn-cs"/>
        </a:defRPr>
      </a:lvl3pPr>
      <a:lvl4pPr marL="914446">
        <a:defRPr>
          <a:latin typeface="+mn-lt"/>
          <a:ea typeface="+mn-ea"/>
          <a:cs typeface="+mn-cs"/>
        </a:defRPr>
      </a:lvl4pPr>
      <a:lvl5pPr marL="1219261">
        <a:defRPr>
          <a:latin typeface="+mn-lt"/>
          <a:ea typeface="+mn-ea"/>
          <a:cs typeface="+mn-cs"/>
        </a:defRPr>
      </a:lvl5pPr>
      <a:lvl6pPr marL="1524076">
        <a:defRPr>
          <a:latin typeface="+mn-lt"/>
          <a:ea typeface="+mn-ea"/>
          <a:cs typeface="+mn-cs"/>
        </a:defRPr>
      </a:lvl6pPr>
      <a:lvl7pPr marL="1828891">
        <a:defRPr>
          <a:latin typeface="+mn-lt"/>
          <a:ea typeface="+mn-ea"/>
          <a:cs typeface="+mn-cs"/>
        </a:defRPr>
      </a:lvl7pPr>
      <a:lvl8pPr marL="2133707">
        <a:defRPr>
          <a:latin typeface="+mn-lt"/>
          <a:ea typeface="+mn-ea"/>
          <a:cs typeface="+mn-cs"/>
        </a:defRPr>
      </a:lvl8pPr>
      <a:lvl9pPr marL="243852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a:extLst>
              <a:ext uri="{FF2B5EF4-FFF2-40B4-BE49-F238E27FC236}">
                <a16:creationId xmlns:a16="http://schemas.microsoft.com/office/drawing/2014/main" id="{DC1BB17B-D45F-234C-FD19-24E64880E512}"/>
              </a:ext>
            </a:extLst>
          </p:cNvPr>
          <p:cNvSpPr/>
          <p:nvPr/>
        </p:nvSpPr>
        <p:spPr>
          <a:xfrm rot="10800000">
            <a:off x="0" y="895164"/>
            <a:ext cx="5486400" cy="2762433"/>
          </a:xfrm>
          <a:custGeom>
            <a:avLst/>
            <a:gdLst>
              <a:gd name="connsiteX0" fmla="*/ 7753384 w 7753384"/>
              <a:gd name="connsiteY0" fmla="*/ 0 h 4383156"/>
              <a:gd name="connsiteX1" fmla="*/ 0 w 7753384"/>
              <a:gd name="connsiteY1" fmla="*/ 0 h 4383156"/>
              <a:gd name="connsiteX2" fmla="*/ 0 w 7753384"/>
              <a:gd name="connsiteY2" fmla="*/ 4123553 h 4383156"/>
              <a:gd name="connsiteX3" fmla="*/ 186811 w 7753384"/>
              <a:gd name="connsiteY3" fmla="*/ 4158724 h 4383156"/>
              <a:gd name="connsiteX4" fmla="*/ 2850155 w 7753384"/>
              <a:gd name="connsiteY4" fmla="*/ 4383156 h 4383156"/>
              <a:gd name="connsiteX5" fmla="*/ 7730118 w 7753384"/>
              <a:gd name="connsiteY5" fmla="*/ 3557028 h 4383156"/>
              <a:gd name="connsiteX6" fmla="*/ 7753384 w 7753384"/>
              <a:gd name="connsiteY6" fmla="*/ 3547100 h 4383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53384" h="4383156">
                <a:moveTo>
                  <a:pt x="7753384" y="0"/>
                </a:moveTo>
                <a:lnTo>
                  <a:pt x="0" y="0"/>
                </a:lnTo>
                <a:lnTo>
                  <a:pt x="0" y="4123553"/>
                </a:lnTo>
                <a:lnTo>
                  <a:pt x="186811" y="4158724"/>
                </a:lnTo>
                <a:cubicBezTo>
                  <a:pt x="1017284" y="4303917"/>
                  <a:pt x="1914340" y="4383156"/>
                  <a:pt x="2850155" y="4383156"/>
                </a:cubicBezTo>
                <a:cubicBezTo>
                  <a:pt x="4699851" y="4383156"/>
                  <a:pt x="6398122" y="4073584"/>
                  <a:pt x="7730118" y="3557028"/>
                </a:cubicBezTo>
                <a:lnTo>
                  <a:pt x="7753384" y="3547100"/>
                </a:lnTo>
                <a:close/>
              </a:path>
            </a:pathLst>
          </a:custGeom>
          <a:solidFill>
            <a:srgbClr val="00876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C7617A4B-4EFC-64B8-A055-2DB2184B1A86}"/>
              </a:ext>
            </a:extLst>
          </p:cNvPr>
          <p:cNvPicPr>
            <a:picLocks noChangeAspect="1"/>
          </p:cNvPicPr>
          <p:nvPr/>
        </p:nvPicPr>
        <p:blipFill rotWithShape="1">
          <a:blip r:embed="rId2"/>
          <a:srcRect t="1844" r="48927" b="39368"/>
          <a:stretch/>
        </p:blipFill>
        <p:spPr>
          <a:xfrm>
            <a:off x="2533286" y="0"/>
            <a:ext cx="2953114" cy="3657600"/>
          </a:xfrm>
          <a:prstGeom prst="rect">
            <a:avLst/>
          </a:prstGeom>
        </p:spPr>
      </p:pic>
      <p:sp>
        <p:nvSpPr>
          <p:cNvPr id="30" name="Google Shape;167;p2">
            <a:extLst>
              <a:ext uri="{FF2B5EF4-FFF2-40B4-BE49-F238E27FC236}">
                <a16:creationId xmlns:a16="http://schemas.microsoft.com/office/drawing/2014/main" id="{32B35971-2914-B347-A006-C7D14D03BDDF}"/>
              </a:ext>
            </a:extLst>
          </p:cNvPr>
          <p:cNvSpPr/>
          <p:nvPr/>
        </p:nvSpPr>
        <p:spPr>
          <a:xfrm>
            <a:off x="304800" y="267220"/>
            <a:ext cx="1058366" cy="630911"/>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1100" b="0" i="0" u="none" strike="noStrike" cap="none">
                <a:solidFill>
                  <a:schemeClr val="dk1"/>
                </a:solidFill>
                <a:latin typeface="Calibri"/>
                <a:ea typeface="Calibri"/>
                <a:cs typeface="Calibri"/>
                <a:sym typeface="Calibri"/>
              </a:rPr>
              <a:t>YOUR LOGO HERE</a:t>
            </a:r>
            <a:endParaRPr/>
          </a:p>
        </p:txBody>
      </p:sp>
      <p:sp>
        <p:nvSpPr>
          <p:cNvPr id="31" name="object 5">
            <a:extLst>
              <a:ext uri="{FF2B5EF4-FFF2-40B4-BE49-F238E27FC236}">
                <a16:creationId xmlns:a16="http://schemas.microsoft.com/office/drawing/2014/main" id="{F75D5B8F-1564-6343-930B-02BBFF501813}"/>
              </a:ext>
            </a:extLst>
          </p:cNvPr>
          <p:cNvSpPr/>
          <p:nvPr/>
        </p:nvSpPr>
        <p:spPr>
          <a:xfrm>
            <a:off x="4114800" y="267220"/>
            <a:ext cx="1066800" cy="418580"/>
          </a:xfrm>
          <a:prstGeom prst="rect">
            <a:avLst/>
          </a:prstGeom>
          <a:blipFill>
            <a:blip r:embed="rId3" cstate="print"/>
            <a:stretch>
              <a:fillRect/>
            </a:stretch>
          </a:blipFill>
        </p:spPr>
        <p:txBody>
          <a:bodyPr wrap="square" lIns="0" tIns="0" rIns="0" bIns="0" rtlCol="0"/>
          <a:lstStyle/>
          <a:p>
            <a:endParaRPr/>
          </a:p>
        </p:txBody>
      </p:sp>
      <p:pic>
        <p:nvPicPr>
          <p:cNvPr id="18" name="Picture 17">
            <a:extLst>
              <a:ext uri="{FF2B5EF4-FFF2-40B4-BE49-F238E27FC236}">
                <a16:creationId xmlns:a16="http://schemas.microsoft.com/office/drawing/2014/main" id="{554E4B8F-8357-EC11-74B0-FCF29B6B9384}"/>
              </a:ext>
            </a:extLst>
          </p:cNvPr>
          <p:cNvPicPr>
            <a:picLocks noChangeAspect="1"/>
          </p:cNvPicPr>
          <p:nvPr/>
        </p:nvPicPr>
        <p:blipFill>
          <a:blip r:embed="rId4"/>
          <a:stretch>
            <a:fillRect/>
          </a:stretch>
        </p:blipFill>
        <p:spPr>
          <a:xfrm rot="339547">
            <a:off x="2971490" y="1242478"/>
            <a:ext cx="2177725" cy="1930916"/>
          </a:xfrm>
          <a:prstGeom prst="rect">
            <a:avLst/>
          </a:prstGeom>
        </p:spPr>
      </p:pic>
      <p:sp>
        <p:nvSpPr>
          <p:cNvPr id="19" name="TextBox 18">
            <a:extLst>
              <a:ext uri="{FF2B5EF4-FFF2-40B4-BE49-F238E27FC236}">
                <a16:creationId xmlns:a16="http://schemas.microsoft.com/office/drawing/2014/main" id="{A47753B4-55D2-0817-459E-EDA9EEE66FA6}"/>
              </a:ext>
            </a:extLst>
          </p:cNvPr>
          <p:cNvSpPr txBox="1"/>
          <p:nvPr/>
        </p:nvSpPr>
        <p:spPr>
          <a:xfrm>
            <a:off x="247286" y="2068731"/>
            <a:ext cx="2724514" cy="1284069"/>
          </a:xfrm>
          <a:prstGeom prst="rect">
            <a:avLst/>
          </a:prstGeom>
          <a:noFill/>
        </p:spPr>
        <p:txBody>
          <a:bodyPr wrap="square" rtlCol="0">
            <a:spAutoFit/>
          </a:bodyPr>
          <a:lstStyle/>
          <a:p>
            <a:pPr>
              <a:lnSpc>
                <a:spcPct val="80000"/>
              </a:lnSpc>
            </a:pPr>
            <a:r>
              <a:rPr lang="en-US" sz="3200" b="1" dirty="0">
                <a:solidFill>
                  <a:schemeClr val="bg1"/>
                </a:solidFill>
              </a:rPr>
              <a:t>OPEN </a:t>
            </a:r>
          </a:p>
          <a:p>
            <a:pPr>
              <a:lnSpc>
                <a:spcPct val="80000"/>
              </a:lnSpc>
            </a:pPr>
            <a:r>
              <a:rPr lang="en-US" sz="3200" b="1" dirty="0">
                <a:solidFill>
                  <a:schemeClr val="bg1"/>
                </a:solidFill>
              </a:rPr>
              <a:t>ENROLLMENT </a:t>
            </a:r>
          </a:p>
          <a:p>
            <a:pPr>
              <a:lnSpc>
                <a:spcPct val="80000"/>
              </a:lnSpc>
            </a:pPr>
            <a:r>
              <a:rPr lang="en-US" sz="3200" b="1" dirty="0">
                <a:solidFill>
                  <a:schemeClr val="bg1"/>
                </a:solidFill>
              </a:rPr>
              <a:t>IS COMING</a:t>
            </a:r>
          </a:p>
        </p:txBody>
      </p:sp>
      <p:sp>
        <p:nvSpPr>
          <p:cNvPr id="20" name="TextBox 19">
            <a:extLst>
              <a:ext uri="{FF2B5EF4-FFF2-40B4-BE49-F238E27FC236}">
                <a16:creationId xmlns:a16="http://schemas.microsoft.com/office/drawing/2014/main" id="{4590899C-6494-BDD6-551E-671CCEA4FB5F}"/>
              </a:ext>
            </a:extLst>
          </p:cNvPr>
          <p:cNvSpPr txBox="1"/>
          <p:nvPr/>
        </p:nvSpPr>
        <p:spPr>
          <a:xfrm>
            <a:off x="247288" y="1403213"/>
            <a:ext cx="2252212" cy="707886"/>
          </a:xfrm>
          <a:prstGeom prst="rect">
            <a:avLst/>
          </a:prstGeom>
          <a:noFill/>
        </p:spPr>
        <p:txBody>
          <a:bodyPr wrap="square" rtlCol="0">
            <a:spAutoFit/>
          </a:bodyPr>
          <a:lstStyle/>
          <a:p>
            <a:r>
              <a:rPr lang="en-US" sz="2000" b="1" dirty="0">
                <a:solidFill>
                  <a:schemeClr val="bg1"/>
                </a:solidFill>
              </a:rPr>
              <a:t>You can run, but </a:t>
            </a:r>
          </a:p>
          <a:p>
            <a:r>
              <a:rPr lang="en-US" sz="2000" b="1" dirty="0">
                <a:solidFill>
                  <a:schemeClr val="bg1"/>
                </a:solidFill>
              </a:rPr>
              <a:t>you can’t hide…</a:t>
            </a:r>
          </a:p>
        </p:txBody>
      </p:sp>
    </p:spTree>
    <p:extLst>
      <p:ext uri="{BB962C8B-B14F-4D97-AF65-F5344CB8AC3E}">
        <p14:creationId xmlns:p14="http://schemas.microsoft.com/office/powerpoint/2010/main" val="61321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4BD772B-A181-4945-93E7-F313D6ACC019}"/>
              </a:ext>
            </a:extLst>
          </p:cNvPr>
          <p:cNvGrpSpPr/>
          <p:nvPr/>
        </p:nvGrpSpPr>
        <p:grpSpPr>
          <a:xfrm rot="5400000">
            <a:off x="1476493" y="-556564"/>
            <a:ext cx="3434298" cy="4572824"/>
            <a:chOff x="12700" y="12694"/>
            <a:chExt cx="3434298" cy="4572824"/>
          </a:xfrm>
        </p:grpSpPr>
        <p:sp>
          <p:nvSpPr>
            <p:cNvPr id="4" name="object 2">
              <a:extLst>
                <a:ext uri="{FF2B5EF4-FFF2-40B4-BE49-F238E27FC236}">
                  <a16:creationId xmlns:a16="http://schemas.microsoft.com/office/drawing/2014/main" id="{6DDC5187-76FC-094E-A720-FF65362108E0}"/>
                </a:ext>
              </a:extLst>
            </p:cNvPr>
            <p:cNvSpPr txBox="1"/>
            <p:nvPr/>
          </p:nvSpPr>
          <p:spPr>
            <a:xfrm>
              <a:off x="2042675" y="706316"/>
              <a:ext cx="184666" cy="1102995"/>
            </a:xfrm>
            <a:prstGeom prst="rect">
              <a:avLst/>
            </a:prstGeom>
          </p:spPr>
          <p:txBody>
            <a:bodyPr vert="vert270" wrap="square" lIns="0" tIns="0" rIns="0" bIns="0" rtlCol="0">
              <a:spAutoFit/>
            </a:bodyPr>
            <a:lstStyle/>
            <a:p>
              <a:pPr marL="12700">
                <a:lnSpc>
                  <a:spcPct val="100000"/>
                </a:lnSpc>
              </a:pPr>
              <a:r>
                <a:rPr sz="1200" spc="-5" dirty="0">
                  <a:solidFill>
                    <a:srgbClr val="808080"/>
                  </a:solidFill>
                  <a:latin typeface="Calibri" panose="020F0502020204030204" pitchFamily="34" charset="0"/>
                  <a:cs typeface="Calibri" panose="020F0502020204030204" pitchFamily="34" charset="0"/>
                </a:rPr>
                <a:t>ADDRESS</a:t>
              </a:r>
              <a:r>
                <a:rPr sz="1200" spc="-70" dirty="0">
                  <a:solidFill>
                    <a:srgbClr val="808080"/>
                  </a:solidFill>
                  <a:latin typeface="Calibri" panose="020F0502020204030204" pitchFamily="34" charset="0"/>
                  <a:cs typeface="Calibri" panose="020F0502020204030204" pitchFamily="34" charset="0"/>
                </a:rPr>
                <a:t> </a:t>
              </a:r>
              <a:r>
                <a:rPr sz="1200" spc="-5" dirty="0">
                  <a:solidFill>
                    <a:srgbClr val="808080"/>
                  </a:solidFill>
                  <a:latin typeface="Calibri" panose="020F0502020204030204" pitchFamily="34" charset="0"/>
                  <a:cs typeface="Calibri" panose="020F0502020204030204" pitchFamily="34" charset="0"/>
                </a:rPr>
                <a:t>AREA</a:t>
              </a:r>
              <a:endParaRPr sz="1200">
                <a:latin typeface="Calibri" panose="020F0502020204030204" pitchFamily="34" charset="0"/>
                <a:cs typeface="Calibri" panose="020F0502020204030204" pitchFamily="34" charset="0"/>
              </a:endParaRPr>
            </a:p>
          </p:txBody>
        </p:sp>
        <p:sp>
          <p:nvSpPr>
            <p:cNvPr id="5" name="object 3">
              <a:extLst>
                <a:ext uri="{FF2B5EF4-FFF2-40B4-BE49-F238E27FC236}">
                  <a16:creationId xmlns:a16="http://schemas.microsoft.com/office/drawing/2014/main" id="{D777E3CF-5CFE-F747-8C32-F351415EB81D}"/>
                </a:ext>
              </a:extLst>
            </p:cNvPr>
            <p:cNvSpPr txBox="1"/>
            <p:nvPr/>
          </p:nvSpPr>
          <p:spPr>
            <a:xfrm>
              <a:off x="3262332" y="3427913"/>
              <a:ext cx="184666" cy="1157605"/>
            </a:xfrm>
            <a:prstGeom prst="rect">
              <a:avLst/>
            </a:prstGeom>
          </p:spPr>
          <p:txBody>
            <a:bodyPr vert="vert270" wrap="square" lIns="0" tIns="0" rIns="0" bIns="0" rtlCol="0">
              <a:spAutoFit/>
            </a:bodyPr>
            <a:lstStyle/>
            <a:p>
              <a:pPr marL="12700">
                <a:lnSpc>
                  <a:spcPct val="100000"/>
                </a:lnSpc>
              </a:pPr>
              <a:r>
                <a:rPr sz="1200" spc="-5" dirty="0">
                  <a:solidFill>
                    <a:srgbClr val="808080"/>
                  </a:solidFill>
                  <a:latin typeface="Calibri" panose="020F0502020204030204" pitchFamily="34" charset="0"/>
                  <a:cs typeface="Calibri" panose="020F0502020204030204" pitchFamily="34" charset="0"/>
                </a:rPr>
                <a:t>BARCODE</a:t>
              </a:r>
              <a:r>
                <a:rPr sz="1200" spc="-65" dirty="0">
                  <a:solidFill>
                    <a:srgbClr val="808080"/>
                  </a:solidFill>
                  <a:latin typeface="Calibri" panose="020F0502020204030204" pitchFamily="34" charset="0"/>
                  <a:cs typeface="Calibri" panose="020F0502020204030204" pitchFamily="34" charset="0"/>
                </a:rPr>
                <a:t> </a:t>
              </a:r>
              <a:r>
                <a:rPr sz="1200" spc="-5" dirty="0">
                  <a:solidFill>
                    <a:srgbClr val="808080"/>
                  </a:solidFill>
                  <a:latin typeface="Calibri" panose="020F0502020204030204" pitchFamily="34" charset="0"/>
                  <a:cs typeface="Calibri" panose="020F0502020204030204" pitchFamily="34" charset="0"/>
                </a:rPr>
                <a:t>AREA</a:t>
              </a:r>
              <a:endParaRPr sz="1200" dirty="0">
                <a:latin typeface="Calibri" panose="020F0502020204030204" pitchFamily="34" charset="0"/>
                <a:cs typeface="Calibri" panose="020F0502020204030204" pitchFamily="34" charset="0"/>
              </a:endParaRPr>
            </a:p>
          </p:txBody>
        </p:sp>
        <p:sp>
          <p:nvSpPr>
            <p:cNvPr id="6" name="object 4">
              <a:extLst>
                <a:ext uri="{FF2B5EF4-FFF2-40B4-BE49-F238E27FC236}">
                  <a16:creationId xmlns:a16="http://schemas.microsoft.com/office/drawing/2014/main" id="{E2B45E3E-CE87-484F-A8A4-3F6E214AAC32}"/>
                </a:ext>
              </a:extLst>
            </p:cNvPr>
            <p:cNvSpPr txBox="1"/>
            <p:nvPr/>
          </p:nvSpPr>
          <p:spPr>
            <a:xfrm>
              <a:off x="346006" y="211734"/>
              <a:ext cx="369332" cy="706755"/>
            </a:xfrm>
            <a:prstGeom prst="rect">
              <a:avLst/>
            </a:prstGeom>
          </p:spPr>
          <p:txBody>
            <a:bodyPr vert="vert270" wrap="square" lIns="0" tIns="0" rIns="0" bIns="0" rtlCol="0">
              <a:spAutoFit/>
            </a:bodyPr>
            <a:lstStyle/>
            <a:p>
              <a:pPr marL="167640" marR="5080" indent="-155575">
                <a:lnSpc>
                  <a:spcPct val="100000"/>
                </a:lnSpc>
              </a:pPr>
              <a:r>
                <a:rPr sz="1200" spc="-5" dirty="0">
                  <a:solidFill>
                    <a:srgbClr val="808080"/>
                  </a:solidFill>
                  <a:latin typeface="Calibri" panose="020F0502020204030204" pitchFamily="34" charset="0"/>
                  <a:cs typeface="Calibri" panose="020F0502020204030204" pitchFamily="34" charset="0"/>
                </a:rPr>
                <a:t>POS</a:t>
              </a:r>
              <a:r>
                <a:rPr sz="1200" spc="-30" dirty="0">
                  <a:solidFill>
                    <a:srgbClr val="808080"/>
                  </a:solidFill>
                  <a:latin typeface="Calibri" panose="020F0502020204030204" pitchFamily="34" charset="0"/>
                  <a:cs typeface="Calibri" panose="020F0502020204030204" pitchFamily="34" charset="0"/>
                </a:rPr>
                <a:t>T</a:t>
              </a:r>
              <a:r>
                <a:rPr sz="1200" spc="-5" dirty="0">
                  <a:solidFill>
                    <a:srgbClr val="808080"/>
                  </a:solidFill>
                  <a:latin typeface="Calibri" panose="020F0502020204030204" pitchFamily="34" charset="0"/>
                  <a:cs typeface="Calibri" panose="020F0502020204030204" pitchFamily="34" charset="0"/>
                </a:rPr>
                <a:t>A</a:t>
              </a:r>
              <a:r>
                <a:rPr sz="1200" dirty="0">
                  <a:solidFill>
                    <a:srgbClr val="808080"/>
                  </a:solidFill>
                  <a:latin typeface="Calibri" panose="020F0502020204030204" pitchFamily="34" charset="0"/>
                  <a:cs typeface="Calibri" panose="020F0502020204030204" pitchFamily="34" charset="0"/>
                </a:rPr>
                <a:t>GE  </a:t>
              </a:r>
              <a:r>
                <a:rPr sz="1200" spc="-5" dirty="0">
                  <a:solidFill>
                    <a:srgbClr val="808080"/>
                  </a:solidFill>
                  <a:latin typeface="Calibri" panose="020F0502020204030204" pitchFamily="34" charset="0"/>
                  <a:cs typeface="Calibri" panose="020F0502020204030204" pitchFamily="34" charset="0"/>
                </a:rPr>
                <a:t>AREA</a:t>
              </a:r>
              <a:endParaRPr sz="1200" dirty="0">
                <a:latin typeface="Calibri" panose="020F0502020204030204" pitchFamily="34" charset="0"/>
                <a:cs typeface="Calibri" panose="020F0502020204030204" pitchFamily="34" charset="0"/>
              </a:endParaRPr>
            </a:p>
          </p:txBody>
        </p:sp>
        <p:sp>
          <p:nvSpPr>
            <p:cNvPr id="19" name="object 17">
              <a:extLst>
                <a:ext uri="{FF2B5EF4-FFF2-40B4-BE49-F238E27FC236}">
                  <a16:creationId xmlns:a16="http://schemas.microsoft.com/office/drawing/2014/main" id="{B8282177-E0D2-A042-96EE-C91CEF7289B7}"/>
                </a:ext>
              </a:extLst>
            </p:cNvPr>
            <p:cNvSpPr/>
            <p:nvPr/>
          </p:nvSpPr>
          <p:spPr>
            <a:xfrm>
              <a:off x="1155700" y="49949"/>
              <a:ext cx="0" cy="1024890"/>
            </a:xfrm>
            <a:custGeom>
              <a:avLst/>
              <a:gdLst/>
              <a:ahLst/>
              <a:cxnLst/>
              <a:rect l="l" t="t" r="r" b="b"/>
              <a:pathLst>
                <a:path h="1024890">
                  <a:moveTo>
                    <a:pt x="0" y="1024470"/>
                  </a:moveTo>
                  <a:lnTo>
                    <a:pt x="0" y="0"/>
                  </a:lnTo>
                </a:path>
              </a:pathLst>
            </a:custGeom>
            <a:ln w="12700">
              <a:solidFill>
                <a:srgbClr val="808080"/>
              </a:solidFill>
              <a:prstDash val="dash"/>
            </a:ln>
          </p:spPr>
          <p:txBody>
            <a:bodyPr wrap="square" lIns="0" tIns="0" rIns="0" bIns="0" rtlCol="0"/>
            <a:lstStyle/>
            <a:p>
              <a:endParaRPr/>
            </a:p>
          </p:txBody>
        </p:sp>
        <p:sp>
          <p:nvSpPr>
            <p:cNvPr id="20" name="object 18">
              <a:extLst>
                <a:ext uri="{FF2B5EF4-FFF2-40B4-BE49-F238E27FC236}">
                  <a16:creationId xmlns:a16="http://schemas.microsoft.com/office/drawing/2014/main" id="{5CE7276E-77D7-3D4B-A18C-4A6F2DF429F9}"/>
                </a:ext>
              </a:extLst>
            </p:cNvPr>
            <p:cNvSpPr/>
            <p:nvPr/>
          </p:nvSpPr>
          <p:spPr>
            <a:xfrm>
              <a:off x="50800" y="12698"/>
              <a:ext cx="1047750" cy="0"/>
            </a:xfrm>
            <a:custGeom>
              <a:avLst/>
              <a:gdLst/>
              <a:ahLst/>
              <a:cxnLst/>
              <a:rect l="l" t="t" r="r" b="b"/>
              <a:pathLst>
                <a:path w="1047750">
                  <a:moveTo>
                    <a:pt x="1047750" y="0"/>
                  </a:moveTo>
                  <a:lnTo>
                    <a:pt x="0" y="0"/>
                  </a:lnTo>
                </a:path>
              </a:pathLst>
            </a:custGeom>
            <a:ln w="12700">
              <a:solidFill>
                <a:srgbClr val="808080"/>
              </a:solidFill>
              <a:prstDash val="dash"/>
            </a:ln>
          </p:spPr>
          <p:txBody>
            <a:bodyPr wrap="square" lIns="0" tIns="0" rIns="0" bIns="0" rtlCol="0"/>
            <a:lstStyle/>
            <a:p>
              <a:endParaRPr/>
            </a:p>
          </p:txBody>
        </p:sp>
        <p:sp>
          <p:nvSpPr>
            <p:cNvPr id="21" name="object 19">
              <a:extLst>
                <a:ext uri="{FF2B5EF4-FFF2-40B4-BE49-F238E27FC236}">
                  <a16:creationId xmlns:a16="http://schemas.microsoft.com/office/drawing/2014/main" id="{FB3C1E4E-301D-B241-9E78-C50FB27254C8}"/>
                </a:ext>
              </a:extLst>
            </p:cNvPr>
            <p:cNvSpPr/>
            <p:nvPr/>
          </p:nvSpPr>
          <p:spPr>
            <a:xfrm>
              <a:off x="12700" y="68578"/>
              <a:ext cx="0" cy="1024890"/>
            </a:xfrm>
            <a:custGeom>
              <a:avLst/>
              <a:gdLst/>
              <a:ahLst/>
              <a:cxnLst/>
              <a:rect l="l" t="t" r="r" b="b"/>
              <a:pathLst>
                <a:path h="1024890">
                  <a:moveTo>
                    <a:pt x="0" y="0"/>
                  </a:moveTo>
                  <a:lnTo>
                    <a:pt x="0" y="1024470"/>
                  </a:lnTo>
                </a:path>
              </a:pathLst>
            </a:custGeom>
            <a:ln w="12700">
              <a:solidFill>
                <a:srgbClr val="808080"/>
              </a:solidFill>
              <a:prstDash val="dash"/>
            </a:ln>
          </p:spPr>
          <p:txBody>
            <a:bodyPr wrap="square" lIns="0" tIns="0" rIns="0" bIns="0" rtlCol="0"/>
            <a:lstStyle/>
            <a:p>
              <a:endParaRPr/>
            </a:p>
          </p:txBody>
        </p:sp>
        <p:sp>
          <p:nvSpPr>
            <p:cNvPr id="22" name="object 20">
              <a:extLst>
                <a:ext uri="{FF2B5EF4-FFF2-40B4-BE49-F238E27FC236}">
                  <a16:creationId xmlns:a16="http://schemas.microsoft.com/office/drawing/2014/main" id="{063102B3-FAAF-A042-A0FA-ACFCF61308AA}"/>
                </a:ext>
              </a:extLst>
            </p:cNvPr>
            <p:cNvSpPr/>
            <p:nvPr/>
          </p:nvSpPr>
          <p:spPr>
            <a:xfrm>
              <a:off x="69848" y="1130298"/>
              <a:ext cx="1047750" cy="0"/>
            </a:xfrm>
            <a:custGeom>
              <a:avLst/>
              <a:gdLst/>
              <a:ahLst/>
              <a:cxnLst/>
              <a:rect l="l" t="t" r="r" b="b"/>
              <a:pathLst>
                <a:path w="1047750">
                  <a:moveTo>
                    <a:pt x="0" y="0"/>
                  </a:moveTo>
                  <a:lnTo>
                    <a:pt x="1047750" y="0"/>
                  </a:lnTo>
                </a:path>
              </a:pathLst>
            </a:custGeom>
            <a:ln w="12700">
              <a:solidFill>
                <a:srgbClr val="808080"/>
              </a:solidFill>
              <a:prstDash val="dash"/>
            </a:ln>
          </p:spPr>
          <p:txBody>
            <a:bodyPr wrap="square" lIns="0" tIns="0" rIns="0" bIns="0" rtlCol="0"/>
            <a:lstStyle/>
            <a:p>
              <a:endParaRPr/>
            </a:p>
          </p:txBody>
        </p:sp>
        <p:sp>
          <p:nvSpPr>
            <p:cNvPr id="23" name="object 21">
              <a:extLst>
                <a:ext uri="{FF2B5EF4-FFF2-40B4-BE49-F238E27FC236}">
                  <a16:creationId xmlns:a16="http://schemas.microsoft.com/office/drawing/2014/main" id="{8559BA7E-ED2E-A64A-A806-A90E68B99636}"/>
                </a:ext>
              </a:extLst>
            </p:cNvPr>
            <p:cNvSpPr/>
            <p:nvPr/>
          </p:nvSpPr>
          <p:spPr>
            <a:xfrm>
              <a:off x="1136650" y="12694"/>
              <a:ext cx="19050" cy="19050"/>
            </a:xfrm>
            <a:custGeom>
              <a:avLst/>
              <a:gdLst/>
              <a:ahLst/>
              <a:cxnLst/>
              <a:rect l="l" t="t" r="r" b="b"/>
              <a:pathLst>
                <a:path w="19050" h="19050">
                  <a:moveTo>
                    <a:pt x="19050" y="18630"/>
                  </a:moveTo>
                  <a:lnTo>
                    <a:pt x="19049" y="0"/>
                  </a:lnTo>
                  <a:lnTo>
                    <a:pt x="0" y="0"/>
                  </a:lnTo>
                </a:path>
              </a:pathLst>
            </a:custGeom>
            <a:ln w="12700">
              <a:solidFill>
                <a:srgbClr val="808080"/>
              </a:solidFill>
            </a:ln>
          </p:spPr>
          <p:txBody>
            <a:bodyPr wrap="square" lIns="0" tIns="0" rIns="0" bIns="0" rtlCol="0"/>
            <a:lstStyle/>
            <a:p>
              <a:endParaRPr/>
            </a:p>
          </p:txBody>
        </p:sp>
        <p:sp>
          <p:nvSpPr>
            <p:cNvPr id="24" name="object 22">
              <a:extLst>
                <a:ext uri="{FF2B5EF4-FFF2-40B4-BE49-F238E27FC236}">
                  <a16:creationId xmlns:a16="http://schemas.microsoft.com/office/drawing/2014/main" id="{E7FB6569-781C-9940-8807-D69E584DED93}"/>
                </a:ext>
              </a:extLst>
            </p:cNvPr>
            <p:cNvSpPr/>
            <p:nvPr/>
          </p:nvSpPr>
          <p:spPr>
            <a:xfrm>
              <a:off x="12700" y="12694"/>
              <a:ext cx="19050" cy="19050"/>
            </a:xfrm>
            <a:custGeom>
              <a:avLst/>
              <a:gdLst/>
              <a:ahLst/>
              <a:cxnLst/>
              <a:rect l="l" t="t" r="r" b="b"/>
              <a:pathLst>
                <a:path w="19050" h="19050">
                  <a:moveTo>
                    <a:pt x="19050" y="0"/>
                  </a:moveTo>
                  <a:lnTo>
                    <a:pt x="0" y="0"/>
                  </a:lnTo>
                  <a:lnTo>
                    <a:pt x="0" y="18630"/>
                  </a:lnTo>
                </a:path>
              </a:pathLst>
            </a:custGeom>
            <a:ln w="12700">
              <a:solidFill>
                <a:srgbClr val="808080"/>
              </a:solidFill>
            </a:ln>
          </p:spPr>
          <p:txBody>
            <a:bodyPr wrap="square" lIns="0" tIns="0" rIns="0" bIns="0" rtlCol="0"/>
            <a:lstStyle/>
            <a:p>
              <a:endParaRPr/>
            </a:p>
          </p:txBody>
        </p:sp>
        <p:sp>
          <p:nvSpPr>
            <p:cNvPr id="25" name="object 23">
              <a:extLst>
                <a:ext uri="{FF2B5EF4-FFF2-40B4-BE49-F238E27FC236}">
                  <a16:creationId xmlns:a16="http://schemas.microsoft.com/office/drawing/2014/main" id="{A1A8814C-3998-0546-816E-02A29B309EB4}"/>
                </a:ext>
              </a:extLst>
            </p:cNvPr>
            <p:cNvSpPr/>
            <p:nvPr/>
          </p:nvSpPr>
          <p:spPr>
            <a:xfrm>
              <a:off x="12700" y="1111676"/>
              <a:ext cx="19050" cy="19050"/>
            </a:xfrm>
            <a:custGeom>
              <a:avLst/>
              <a:gdLst/>
              <a:ahLst/>
              <a:cxnLst/>
              <a:rect l="l" t="t" r="r" b="b"/>
              <a:pathLst>
                <a:path w="19050" h="19050">
                  <a:moveTo>
                    <a:pt x="0" y="0"/>
                  </a:moveTo>
                  <a:lnTo>
                    <a:pt x="0" y="18618"/>
                  </a:lnTo>
                  <a:lnTo>
                    <a:pt x="19050" y="18618"/>
                  </a:lnTo>
                </a:path>
              </a:pathLst>
            </a:custGeom>
            <a:ln w="12700">
              <a:solidFill>
                <a:srgbClr val="808080"/>
              </a:solidFill>
            </a:ln>
          </p:spPr>
          <p:txBody>
            <a:bodyPr wrap="square" lIns="0" tIns="0" rIns="0" bIns="0" rtlCol="0"/>
            <a:lstStyle/>
            <a:p>
              <a:endParaRPr/>
            </a:p>
          </p:txBody>
        </p:sp>
        <p:sp>
          <p:nvSpPr>
            <p:cNvPr id="26" name="object 24">
              <a:extLst>
                <a:ext uri="{FF2B5EF4-FFF2-40B4-BE49-F238E27FC236}">
                  <a16:creationId xmlns:a16="http://schemas.microsoft.com/office/drawing/2014/main" id="{D4428EFD-DC4F-D442-86B6-962EEF646F21}"/>
                </a:ext>
              </a:extLst>
            </p:cNvPr>
            <p:cNvSpPr/>
            <p:nvPr/>
          </p:nvSpPr>
          <p:spPr>
            <a:xfrm>
              <a:off x="1136650" y="1111676"/>
              <a:ext cx="19050" cy="19050"/>
            </a:xfrm>
            <a:custGeom>
              <a:avLst/>
              <a:gdLst/>
              <a:ahLst/>
              <a:cxnLst/>
              <a:rect l="l" t="t" r="r" b="b"/>
              <a:pathLst>
                <a:path w="19050" h="19050">
                  <a:moveTo>
                    <a:pt x="0" y="18618"/>
                  </a:moveTo>
                  <a:lnTo>
                    <a:pt x="19049" y="18618"/>
                  </a:lnTo>
                  <a:lnTo>
                    <a:pt x="19049" y="0"/>
                  </a:lnTo>
                </a:path>
              </a:pathLst>
            </a:custGeom>
            <a:ln w="12700">
              <a:solidFill>
                <a:srgbClr val="808080"/>
              </a:solidFill>
            </a:ln>
          </p:spPr>
          <p:txBody>
            <a:bodyPr wrap="square" lIns="0" tIns="0" rIns="0" bIns="0" rtlCol="0"/>
            <a:lstStyle/>
            <a:p>
              <a:endParaRPr/>
            </a:p>
          </p:txBody>
        </p:sp>
      </p:grpSp>
      <p:pic>
        <p:nvPicPr>
          <p:cNvPr id="30" name="Picture 29" descr="A picture containing text, clock, sign&#10;&#10;Description automatically generated">
            <a:extLst>
              <a:ext uri="{FF2B5EF4-FFF2-40B4-BE49-F238E27FC236}">
                <a16:creationId xmlns:a16="http://schemas.microsoft.com/office/drawing/2014/main" id="{B9C295A5-20B5-9EC4-A875-BE3C8EE60AFF}"/>
              </a:ext>
            </a:extLst>
          </p:cNvPr>
          <p:cNvPicPr>
            <a:picLocks noChangeAspect="1"/>
          </p:cNvPicPr>
          <p:nvPr/>
        </p:nvPicPr>
        <p:blipFill>
          <a:blip r:embed="rId2"/>
          <a:stretch>
            <a:fillRect/>
          </a:stretch>
        </p:blipFill>
        <p:spPr>
          <a:xfrm>
            <a:off x="1629858" y="346004"/>
            <a:ext cx="1113341" cy="486437"/>
          </a:xfrm>
          <a:prstGeom prst="rect">
            <a:avLst/>
          </a:prstGeom>
        </p:spPr>
      </p:pic>
      <p:sp>
        <p:nvSpPr>
          <p:cNvPr id="31" name="TextBox 30">
            <a:extLst>
              <a:ext uri="{FF2B5EF4-FFF2-40B4-BE49-F238E27FC236}">
                <a16:creationId xmlns:a16="http://schemas.microsoft.com/office/drawing/2014/main" id="{D9B10EAB-4B4C-6881-BCF5-AAE97E40D314}"/>
              </a:ext>
            </a:extLst>
          </p:cNvPr>
          <p:cNvSpPr txBox="1"/>
          <p:nvPr/>
        </p:nvSpPr>
        <p:spPr>
          <a:xfrm>
            <a:off x="228601" y="990600"/>
            <a:ext cx="2419346" cy="1963614"/>
          </a:xfrm>
          <a:prstGeom prst="rect">
            <a:avLst/>
          </a:prstGeom>
          <a:noFill/>
        </p:spPr>
        <p:txBody>
          <a:bodyPr wrap="square" rtlCol="0">
            <a:spAutoFit/>
          </a:bodyPr>
          <a:lstStyle/>
          <a:p>
            <a:pPr>
              <a:lnSpc>
                <a:spcPct val="120000"/>
              </a:lnSpc>
            </a:pPr>
            <a:r>
              <a:rPr lang="en-US" sz="1100" b="1" dirty="0">
                <a:solidFill>
                  <a:srgbClr val="008766"/>
                </a:solidFill>
              </a:rPr>
              <a:t>Terrified you might pick the wrong health plan? Talk to ALEX first. </a:t>
            </a:r>
          </a:p>
          <a:p>
            <a:pPr>
              <a:lnSpc>
                <a:spcPct val="120000"/>
              </a:lnSpc>
            </a:pPr>
            <a:r>
              <a:rPr lang="en-US" sz="1000" dirty="0"/>
              <a:t>ALEX is an interactive tool that asks you some questions about your estimated health spending and then runs the numbers to figure out which plans might give you the best coverage for the least amount of money.</a:t>
            </a:r>
          </a:p>
          <a:p>
            <a:pPr>
              <a:lnSpc>
                <a:spcPct val="120000"/>
              </a:lnSpc>
            </a:pPr>
            <a:r>
              <a:rPr lang="en-US" sz="1000" b="1" dirty="0">
                <a:solidFill>
                  <a:srgbClr val="8E0C70"/>
                </a:solidFill>
              </a:rPr>
              <a:t>Before you enroll, give it a try at &lt;</a:t>
            </a:r>
            <a:r>
              <a:rPr lang="en-US" sz="1000" b="1" dirty="0" err="1">
                <a:solidFill>
                  <a:srgbClr val="8E0C70"/>
                </a:solidFill>
              </a:rPr>
              <a:t>www.sampleURL.com</a:t>
            </a:r>
            <a:r>
              <a:rPr lang="en-US" sz="1000" b="1" dirty="0">
                <a:solidFill>
                  <a:srgbClr val="8E0C70"/>
                </a:solidFill>
              </a:rPr>
              <a:t>&gt;.</a:t>
            </a:r>
          </a:p>
        </p:txBody>
      </p:sp>
      <p:sp>
        <p:nvSpPr>
          <p:cNvPr id="27" name="Google Shape;167;p2">
            <a:extLst>
              <a:ext uri="{FF2B5EF4-FFF2-40B4-BE49-F238E27FC236}">
                <a16:creationId xmlns:a16="http://schemas.microsoft.com/office/drawing/2014/main" id="{0DF544CE-3484-FDF3-7276-4A4DF721753F}"/>
              </a:ext>
            </a:extLst>
          </p:cNvPr>
          <p:cNvSpPr/>
          <p:nvPr/>
        </p:nvSpPr>
        <p:spPr>
          <a:xfrm>
            <a:off x="304800" y="264254"/>
            <a:ext cx="1058366" cy="630911"/>
          </a:xfrm>
          <a:prstGeom prst="rect">
            <a:avLst/>
          </a:prstGeom>
          <a:solidFill>
            <a:srgbClr val="D8D8D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100"/>
              <a:buFont typeface="Calibri"/>
              <a:buNone/>
            </a:pPr>
            <a:r>
              <a:rPr lang="en-US" sz="1100" b="0" i="0" u="none" strike="noStrike" cap="none">
                <a:solidFill>
                  <a:schemeClr val="dk1"/>
                </a:solidFill>
                <a:latin typeface="Calibri"/>
                <a:ea typeface="Calibri"/>
                <a:cs typeface="Calibri"/>
                <a:sym typeface="Calibri"/>
              </a:rPr>
              <a:t>YOUR LOGO HERE</a:t>
            </a:r>
            <a:endParaRPr/>
          </a:p>
        </p:txBody>
      </p:sp>
    </p:spTree>
    <p:extLst>
      <p:ext uri="{BB962C8B-B14F-4D97-AF65-F5344CB8AC3E}">
        <p14:creationId xmlns:p14="http://schemas.microsoft.com/office/powerpoint/2010/main" val="3143839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1023</TotalTime>
  <Words>93</Words>
  <Application>Microsoft Macintosh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Rachel Lombardi</cp:lastModifiedBy>
  <cp:revision>23</cp:revision>
  <dcterms:created xsi:type="dcterms:W3CDTF">2019-09-26T16:53:50Z</dcterms:created>
  <dcterms:modified xsi:type="dcterms:W3CDTF">2022-06-09T19:46:47Z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2019-09-26T00:00:00Z</vt:filetime>
  </property>
  <property fmtid="{D5CDD505-2E9C-101B-9397-08002B2CF9AE}" pid="3" name="Creator">
    <vt:lpwstr>Adobe InDesign 14.0 (Macintosh)</vt:lpwstr>
  </property>
  <property fmtid="{D5CDD505-2E9C-101B-9397-08002B2CF9AE}" pid="4" name="LastSaved">
    <vt:filetime>2019-09-26T00:00:00Z</vt:filetime>
  </property>
</Properties>
</file>