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43891200" cx="3291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gIGRp9oNu2GdfKS0gGEJG91F0Y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3"/>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14" name="Google Shape;14;p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2534919" y="11412222"/>
            <a:ext cx="27848563" cy="2839212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1" name="Google Shape;71;p1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8508365" y="17385667"/>
            <a:ext cx="37195763" cy="70980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5893434" y="10493377"/>
            <a:ext cx="37195763" cy="2088261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77" name="Google Shape;77;p13"/>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4"/>
          <p:cNvSpPr txBox="1"/>
          <p:nvPr>
            <p:ph type="ctrTitle"/>
          </p:nvPr>
        </p:nvSpPr>
        <p:spPr>
          <a:xfrm>
            <a:off x="2468880" y="7183123"/>
            <a:ext cx="27980640" cy="1528064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subTitle"/>
          </p:nvPr>
        </p:nvSpPr>
        <p:spPr>
          <a:xfrm>
            <a:off x="4114800" y="23053043"/>
            <a:ext cx="24688800" cy="10596877"/>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600"/>
              </a:spcBef>
              <a:spcAft>
                <a:spcPts val="0"/>
              </a:spcAft>
              <a:buClr>
                <a:schemeClr val="dk1"/>
              </a:buClr>
              <a:buSzPts val="8640"/>
              <a:buNone/>
              <a:defRPr sz="8640"/>
            </a:lvl1pPr>
            <a:lvl2pPr lvl="1" algn="ctr">
              <a:lnSpc>
                <a:spcPct val="90000"/>
              </a:lnSpc>
              <a:spcBef>
                <a:spcPts val="1800"/>
              </a:spcBef>
              <a:spcAft>
                <a:spcPts val="0"/>
              </a:spcAft>
              <a:buClr>
                <a:schemeClr val="dk1"/>
              </a:buClr>
              <a:buSzPts val="7200"/>
              <a:buNone/>
              <a:defRPr sz="7200"/>
            </a:lvl2pPr>
            <a:lvl3pPr lvl="2" algn="ctr">
              <a:lnSpc>
                <a:spcPct val="90000"/>
              </a:lnSpc>
              <a:spcBef>
                <a:spcPts val="1800"/>
              </a:spcBef>
              <a:spcAft>
                <a:spcPts val="0"/>
              </a:spcAft>
              <a:buClr>
                <a:schemeClr val="dk1"/>
              </a:buClr>
              <a:buSzPts val="6480"/>
              <a:buNone/>
              <a:defRPr sz="6480"/>
            </a:lvl3pPr>
            <a:lvl4pPr lvl="3" algn="ctr">
              <a:lnSpc>
                <a:spcPct val="90000"/>
              </a:lnSpc>
              <a:spcBef>
                <a:spcPts val="1800"/>
              </a:spcBef>
              <a:spcAft>
                <a:spcPts val="0"/>
              </a:spcAft>
              <a:buClr>
                <a:schemeClr val="dk1"/>
              </a:buClr>
              <a:buSzPts val="5760"/>
              <a:buNone/>
              <a:defRPr sz="5760"/>
            </a:lvl4pPr>
            <a:lvl5pPr lvl="4" algn="ctr">
              <a:lnSpc>
                <a:spcPct val="90000"/>
              </a:lnSpc>
              <a:spcBef>
                <a:spcPts val="1800"/>
              </a:spcBef>
              <a:spcAft>
                <a:spcPts val="0"/>
              </a:spcAft>
              <a:buClr>
                <a:schemeClr val="dk1"/>
              </a:buClr>
              <a:buSzPts val="5760"/>
              <a:buNone/>
              <a:defRPr sz="5760"/>
            </a:lvl5pPr>
            <a:lvl6pPr lvl="5" algn="ctr">
              <a:lnSpc>
                <a:spcPct val="90000"/>
              </a:lnSpc>
              <a:spcBef>
                <a:spcPts val="1800"/>
              </a:spcBef>
              <a:spcAft>
                <a:spcPts val="0"/>
              </a:spcAft>
              <a:buClr>
                <a:schemeClr val="dk1"/>
              </a:buClr>
              <a:buSzPts val="5760"/>
              <a:buNone/>
              <a:defRPr sz="5760"/>
            </a:lvl6pPr>
            <a:lvl7pPr lvl="6" algn="ctr">
              <a:lnSpc>
                <a:spcPct val="90000"/>
              </a:lnSpc>
              <a:spcBef>
                <a:spcPts val="1800"/>
              </a:spcBef>
              <a:spcAft>
                <a:spcPts val="0"/>
              </a:spcAft>
              <a:buClr>
                <a:schemeClr val="dk1"/>
              </a:buClr>
              <a:buSzPts val="5760"/>
              <a:buNone/>
              <a:defRPr sz="5760"/>
            </a:lvl7pPr>
            <a:lvl8pPr lvl="7" algn="ctr">
              <a:lnSpc>
                <a:spcPct val="90000"/>
              </a:lnSpc>
              <a:spcBef>
                <a:spcPts val="1800"/>
              </a:spcBef>
              <a:spcAft>
                <a:spcPts val="0"/>
              </a:spcAft>
              <a:buClr>
                <a:schemeClr val="dk1"/>
              </a:buClr>
              <a:buSzPts val="5760"/>
              <a:buNone/>
              <a:defRPr sz="5760"/>
            </a:lvl8pPr>
            <a:lvl9pPr lvl="8" algn="ctr">
              <a:lnSpc>
                <a:spcPct val="90000"/>
              </a:lnSpc>
              <a:spcBef>
                <a:spcPts val="1800"/>
              </a:spcBef>
              <a:spcAft>
                <a:spcPts val="0"/>
              </a:spcAft>
              <a:buClr>
                <a:schemeClr val="dk1"/>
              </a:buClr>
              <a:buSzPts val="5760"/>
              <a:buNone/>
              <a:defRPr sz="5760"/>
            </a:lvl9pPr>
          </a:lstStyle>
          <a:p/>
        </p:txBody>
      </p:sp>
      <p:sp>
        <p:nvSpPr>
          <p:cNvPr id="20" name="Google Shape;20;p4"/>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245997" y="10942333"/>
            <a:ext cx="28392120" cy="1825751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1600"/>
              <a:buFont typeface="Calibri"/>
              <a:buNone/>
              <a:defRPr sz="2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245997" y="29372573"/>
            <a:ext cx="28392120" cy="960119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sz="8640">
                <a:solidFill>
                  <a:schemeClr val="dk1"/>
                </a:solidFill>
              </a:defRPr>
            </a:lvl1pPr>
            <a:lvl2pPr indent="-228600" lvl="1" marL="914400" algn="l">
              <a:lnSpc>
                <a:spcPct val="90000"/>
              </a:lnSpc>
              <a:spcBef>
                <a:spcPts val="1800"/>
              </a:spcBef>
              <a:spcAft>
                <a:spcPts val="0"/>
              </a:spcAft>
              <a:buClr>
                <a:srgbClr val="888888"/>
              </a:buClr>
              <a:buSzPts val="7200"/>
              <a:buNone/>
              <a:defRPr sz="7200">
                <a:solidFill>
                  <a:srgbClr val="888888"/>
                </a:solidFill>
              </a:defRPr>
            </a:lvl2pPr>
            <a:lvl3pPr indent="-228600" lvl="2" marL="1371600" algn="l">
              <a:lnSpc>
                <a:spcPct val="90000"/>
              </a:lnSpc>
              <a:spcBef>
                <a:spcPts val="1800"/>
              </a:spcBef>
              <a:spcAft>
                <a:spcPts val="0"/>
              </a:spcAft>
              <a:buClr>
                <a:srgbClr val="888888"/>
              </a:buClr>
              <a:buSzPts val="6480"/>
              <a:buNone/>
              <a:defRPr sz="6480">
                <a:solidFill>
                  <a:srgbClr val="888888"/>
                </a:solidFill>
              </a:defRPr>
            </a:lvl3pPr>
            <a:lvl4pPr indent="-228600" lvl="3" marL="1828800" algn="l">
              <a:lnSpc>
                <a:spcPct val="90000"/>
              </a:lnSpc>
              <a:spcBef>
                <a:spcPts val="1800"/>
              </a:spcBef>
              <a:spcAft>
                <a:spcPts val="0"/>
              </a:spcAft>
              <a:buClr>
                <a:srgbClr val="888888"/>
              </a:buClr>
              <a:buSzPts val="5760"/>
              <a:buNone/>
              <a:defRPr sz="5760">
                <a:solidFill>
                  <a:srgbClr val="888888"/>
                </a:solidFill>
              </a:defRPr>
            </a:lvl4pPr>
            <a:lvl5pPr indent="-228600" lvl="4" marL="2286000" algn="l">
              <a:lnSpc>
                <a:spcPct val="90000"/>
              </a:lnSpc>
              <a:spcBef>
                <a:spcPts val="1800"/>
              </a:spcBef>
              <a:spcAft>
                <a:spcPts val="0"/>
              </a:spcAft>
              <a:buClr>
                <a:srgbClr val="888888"/>
              </a:buClr>
              <a:buSzPts val="5760"/>
              <a:buNone/>
              <a:defRPr sz="5760">
                <a:solidFill>
                  <a:srgbClr val="888888"/>
                </a:solidFill>
              </a:defRPr>
            </a:lvl5pPr>
            <a:lvl6pPr indent="-228600" lvl="5" marL="2743200" algn="l">
              <a:lnSpc>
                <a:spcPct val="90000"/>
              </a:lnSpc>
              <a:spcBef>
                <a:spcPts val="1800"/>
              </a:spcBef>
              <a:spcAft>
                <a:spcPts val="0"/>
              </a:spcAft>
              <a:buClr>
                <a:srgbClr val="888888"/>
              </a:buClr>
              <a:buSzPts val="5760"/>
              <a:buNone/>
              <a:defRPr sz="5760">
                <a:solidFill>
                  <a:srgbClr val="888888"/>
                </a:solidFill>
              </a:defRPr>
            </a:lvl6pPr>
            <a:lvl7pPr indent="-228600" lvl="6" marL="3200400" algn="l">
              <a:lnSpc>
                <a:spcPct val="90000"/>
              </a:lnSpc>
              <a:spcBef>
                <a:spcPts val="1800"/>
              </a:spcBef>
              <a:spcAft>
                <a:spcPts val="0"/>
              </a:spcAft>
              <a:buClr>
                <a:srgbClr val="888888"/>
              </a:buClr>
              <a:buSzPts val="5760"/>
              <a:buNone/>
              <a:defRPr sz="5760">
                <a:solidFill>
                  <a:srgbClr val="888888"/>
                </a:solidFill>
              </a:defRPr>
            </a:lvl7pPr>
            <a:lvl8pPr indent="-228600" lvl="7" marL="3657600" algn="l">
              <a:lnSpc>
                <a:spcPct val="90000"/>
              </a:lnSpc>
              <a:spcBef>
                <a:spcPts val="1800"/>
              </a:spcBef>
              <a:spcAft>
                <a:spcPts val="0"/>
              </a:spcAft>
              <a:buClr>
                <a:srgbClr val="888888"/>
              </a:buClr>
              <a:buSzPts val="5760"/>
              <a:buNone/>
              <a:defRPr sz="5760">
                <a:solidFill>
                  <a:srgbClr val="888888"/>
                </a:solidFill>
              </a:defRPr>
            </a:lvl8pPr>
            <a:lvl9pPr indent="-228600" lvl="8" marL="4114800" algn="l">
              <a:lnSpc>
                <a:spcPct val="90000"/>
              </a:lnSpc>
              <a:spcBef>
                <a:spcPts val="1800"/>
              </a:spcBef>
              <a:spcAft>
                <a:spcPts val="0"/>
              </a:spcAft>
              <a:buClr>
                <a:srgbClr val="888888"/>
              </a:buClr>
              <a:buSzPts val="5760"/>
              <a:buNone/>
              <a:defRPr sz="5760">
                <a:solidFill>
                  <a:srgbClr val="888888"/>
                </a:solidFill>
              </a:defRPr>
            </a:lvl9pPr>
          </a:lstStyle>
          <a:p/>
        </p:txBody>
      </p:sp>
      <p:sp>
        <p:nvSpPr>
          <p:cNvPr id="26" name="Google Shape;26;p5"/>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22631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2" name="Google Shape;32;p6"/>
          <p:cNvSpPr txBox="1"/>
          <p:nvPr>
            <p:ph idx="2" type="body"/>
          </p:nvPr>
        </p:nvSpPr>
        <p:spPr>
          <a:xfrm>
            <a:off x="16664940" y="11684000"/>
            <a:ext cx="13990320" cy="278485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33" name="Google Shape;33;p6"/>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2267428"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2267431" y="10759443"/>
            <a:ext cx="13926024"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39" name="Google Shape;39;p7"/>
          <p:cNvSpPr txBox="1"/>
          <p:nvPr>
            <p:ph idx="2" type="body"/>
          </p:nvPr>
        </p:nvSpPr>
        <p:spPr>
          <a:xfrm>
            <a:off x="2267431" y="16032480"/>
            <a:ext cx="13926024"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0" name="Google Shape;40;p7"/>
          <p:cNvSpPr txBox="1"/>
          <p:nvPr>
            <p:ph idx="3" type="body"/>
          </p:nvPr>
        </p:nvSpPr>
        <p:spPr>
          <a:xfrm>
            <a:off x="16664942" y="10759443"/>
            <a:ext cx="13994608" cy="5273037"/>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8640"/>
              <a:buNone/>
              <a:defRPr b="1" sz="8640"/>
            </a:lvl1pPr>
            <a:lvl2pPr indent="-228600" lvl="1" marL="914400" algn="l">
              <a:lnSpc>
                <a:spcPct val="90000"/>
              </a:lnSpc>
              <a:spcBef>
                <a:spcPts val="1800"/>
              </a:spcBef>
              <a:spcAft>
                <a:spcPts val="0"/>
              </a:spcAft>
              <a:buClr>
                <a:schemeClr val="dk1"/>
              </a:buClr>
              <a:buSzPts val="7200"/>
              <a:buNone/>
              <a:defRPr b="1" sz="7200"/>
            </a:lvl2pPr>
            <a:lvl3pPr indent="-228600" lvl="2" marL="1371600" algn="l">
              <a:lnSpc>
                <a:spcPct val="90000"/>
              </a:lnSpc>
              <a:spcBef>
                <a:spcPts val="1800"/>
              </a:spcBef>
              <a:spcAft>
                <a:spcPts val="0"/>
              </a:spcAft>
              <a:buClr>
                <a:schemeClr val="dk1"/>
              </a:buClr>
              <a:buSzPts val="6480"/>
              <a:buNone/>
              <a:defRPr b="1" sz="6480"/>
            </a:lvl3pPr>
            <a:lvl4pPr indent="-228600" lvl="3" marL="1828800" algn="l">
              <a:lnSpc>
                <a:spcPct val="90000"/>
              </a:lnSpc>
              <a:spcBef>
                <a:spcPts val="1800"/>
              </a:spcBef>
              <a:spcAft>
                <a:spcPts val="0"/>
              </a:spcAft>
              <a:buClr>
                <a:schemeClr val="dk1"/>
              </a:buClr>
              <a:buSzPts val="5760"/>
              <a:buNone/>
              <a:defRPr b="1" sz="5760"/>
            </a:lvl4pPr>
            <a:lvl5pPr indent="-228600" lvl="4" marL="2286000" algn="l">
              <a:lnSpc>
                <a:spcPct val="90000"/>
              </a:lnSpc>
              <a:spcBef>
                <a:spcPts val="1800"/>
              </a:spcBef>
              <a:spcAft>
                <a:spcPts val="0"/>
              </a:spcAft>
              <a:buClr>
                <a:schemeClr val="dk1"/>
              </a:buClr>
              <a:buSzPts val="5760"/>
              <a:buNone/>
              <a:defRPr b="1" sz="5760"/>
            </a:lvl5pPr>
            <a:lvl6pPr indent="-228600" lvl="5" marL="2743200" algn="l">
              <a:lnSpc>
                <a:spcPct val="90000"/>
              </a:lnSpc>
              <a:spcBef>
                <a:spcPts val="1800"/>
              </a:spcBef>
              <a:spcAft>
                <a:spcPts val="0"/>
              </a:spcAft>
              <a:buClr>
                <a:schemeClr val="dk1"/>
              </a:buClr>
              <a:buSzPts val="5760"/>
              <a:buNone/>
              <a:defRPr b="1" sz="5760"/>
            </a:lvl6pPr>
            <a:lvl7pPr indent="-228600" lvl="6" marL="3200400" algn="l">
              <a:lnSpc>
                <a:spcPct val="90000"/>
              </a:lnSpc>
              <a:spcBef>
                <a:spcPts val="1800"/>
              </a:spcBef>
              <a:spcAft>
                <a:spcPts val="0"/>
              </a:spcAft>
              <a:buClr>
                <a:schemeClr val="dk1"/>
              </a:buClr>
              <a:buSzPts val="5760"/>
              <a:buNone/>
              <a:defRPr b="1" sz="5760"/>
            </a:lvl7pPr>
            <a:lvl8pPr indent="-228600" lvl="7" marL="3657600" algn="l">
              <a:lnSpc>
                <a:spcPct val="90000"/>
              </a:lnSpc>
              <a:spcBef>
                <a:spcPts val="1800"/>
              </a:spcBef>
              <a:spcAft>
                <a:spcPts val="0"/>
              </a:spcAft>
              <a:buClr>
                <a:schemeClr val="dk1"/>
              </a:buClr>
              <a:buSzPts val="5760"/>
              <a:buNone/>
              <a:defRPr b="1" sz="5760"/>
            </a:lvl8pPr>
            <a:lvl9pPr indent="-228600" lvl="8" marL="4114800" algn="l">
              <a:lnSpc>
                <a:spcPct val="90000"/>
              </a:lnSpc>
              <a:spcBef>
                <a:spcPts val="1800"/>
              </a:spcBef>
              <a:spcAft>
                <a:spcPts val="0"/>
              </a:spcAft>
              <a:buClr>
                <a:schemeClr val="dk1"/>
              </a:buClr>
              <a:buSzPts val="5760"/>
              <a:buNone/>
              <a:defRPr b="1" sz="5760"/>
            </a:lvl9pPr>
          </a:lstStyle>
          <a:p/>
        </p:txBody>
      </p:sp>
      <p:sp>
        <p:nvSpPr>
          <p:cNvPr id="41" name="Google Shape;41;p7"/>
          <p:cNvSpPr txBox="1"/>
          <p:nvPr>
            <p:ph idx="4" type="body"/>
          </p:nvPr>
        </p:nvSpPr>
        <p:spPr>
          <a:xfrm>
            <a:off x="16664942" y="16032480"/>
            <a:ext cx="13994608" cy="2358136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600"/>
              </a:spcBef>
              <a:spcAft>
                <a:spcPts val="0"/>
              </a:spcAft>
              <a:buClr>
                <a:schemeClr val="dk1"/>
              </a:buClr>
              <a:buSzPts val="1800"/>
              <a:buChar char="•"/>
              <a:defRPr/>
            </a:lvl1pPr>
            <a:lvl2pPr indent="-342900" lvl="1" marL="914400" algn="l">
              <a:lnSpc>
                <a:spcPct val="90000"/>
              </a:lnSpc>
              <a:spcBef>
                <a:spcPts val="1800"/>
              </a:spcBef>
              <a:spcAft>
                <a:spcPts val="0"/>
              </a:spcAft>
              <a:buClr>
                <a:schemeClr val="dk1"/>
              </a:buClr>
              <a:buSzPts val="1800"/>
              <a:buChar char="•"/>
              <a:defRPr/>
            </a:lvl2pPr>
            <a:lvl3pPr indent="-342900" lvl="2" marL="1371600" algn="l">
              <a:lnSpc>
                <a:spcPct val="90000"/>
              </a:lnSpc>
              <a:spcBef>
                <a:spcPts val="1800"/>
              </a:spcBef>
              <a:spcAft>
                <a:spcPts val="0"/>
              </a:spcAft>
              <a:buClr>
                <a:schemeClr val="dk1"/>
              </a:buClr>
              <a:buSzPts val="1800"/>
              <a:buChar char="•"/>
              <a:defRPr/>
            </a:lvl3pPr>
            <a:lvl4pPr indent="-342900" lvl="3" marL="1828800" algn="l">
              <a:lnSpc>
                <a:spcPct val="90000"/>
              </a:lnSpc>
              <a:spcBef>
                <a:spcPts val="1800"/>
              </a:spcBef>
              <a:spcAft>
                <a:spcPts val="0"/>
              </a:spcAft>
              <a:buClr>
                <a:schemeClr val="dk1"/>
              </a:buClr>
              <a:buSzPts val="1800"/>
              <a:buChar char="•"/>
              <a:defRPr/>
            </a:lvl4pPr>
            <a:lvl5pPr indent="-342900" lvl="4" marL="2286000" algn="l">
              <a:lnSpc>
                <a:spcPct val="90000"/>
              </a:lnSpc>
              <a:spcBef>
                <a:spcPts val="1800"/>
              </a:spcBef>
              <a:spcAft>
                <a:spcPts val="0"/>
              </a:spcAft>
              <a:buClr>
                <a:schemeClr val="dk1"/>
              </a:buClr>
              <a:buSzPts val="1800"/>
              <a:buChar char="•"/>
              <a:defRPr/>
            </a:lvl5pPr>
            <a:lvl6pPr indent="-342900" lvl="5" marL="2743200" algn="l">
              <a:lnSpc>
                <a:spcPct val="90000"/>
              </a:lnSpc>
              <a:spcBef>
                <a:spcPts val="1800"/>
              </a:spcBef>
              <a:spcAft>
                <a:spcPts val="0"/>
              </a:spcAft>
              <a:buClr>
                <a:schemeClr val="dk1"/>
              </a:buClr>
              <a:buSzPts val="1800"/>
              <a:buChar char="•"/>
              <a:defRPr/>
            </a:lvl6pPr>
            <a:lvl7pPr indent="-342900" lvl="6" marL="3200400" algn="l">
              <a:lnSpc>
                <a:spcPct val="90000"/>
              </a:lnSpc>
              <a:spcBef>
                <a:spcPts val="1800"/>
              </a:spcBef>
              <a:spcAft>
                <a:spcPts val="0"/>
              </a:spcAft>
              <a:buClr>
                <a:schemeClr val="dk1"/>
              </a:buClr>
              <a:buSzPts val="1800"/>
              <a:buChar char="•"/>
              <a:defRPr/>
            </a:lvl7pPr>
            <a:lvl8pPr indent="-342900" lvl="7" marL="3657600" algn="l">
              <a:lnSpc>
                <a:spcPct val="90000"/>
              </a:lnSpc>
              <a:spcBef>
                <a:spcPts val="1800"/>
              </a:spcBef>
              <a:spcAft>
                <a:spcPts val="0"/>
              </a:spcAft>
              <a:buClr>
                <a:schemeClr val="dk1"/>
              </a:buClr>
              <a:buSzPts val="1800"/>
              <a:buChar char="•"/>
              <a:defRPr/>
            </a:lvl8pPr>
            <a:lvl9pPr indent="-342900" lvl="8" marL="4114800" algn="l">
              <a:lnSpc>
                <a:spcPct val="90000"/>
              </a:lnSpc>
              <a:spcBef>
                <a:spcPts val="1800"/>
              </a:spcBef>
              <a:spcAft>
                <a:spcPts val="0"/>
              </a:spcAft>
              <a:buClr>
                <a:schemeClr val="dk1"/>
              </a:buClr>
              <a:buSzPts val="1800"/>
              <a:buChar char="•"/>
              <a:defRPr/>
            </a:lvl9pPr>
          </a:lstStyle>
          <a:p/>
        </p:txBody>
      </p:sp>
      <p:sp>
        <p:nvSpPr>
          <p:cNvPr id="42" name="Google Shape;42;p7"/>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3994608" y="6319530"/>
            <a:ext cx="16664940" cy="31191200"/>
          </a:xfrm>
          <a:prstGeom prst="rect">
            <a:avLst/>
          </a:prstGeom>
          <a:noFill/>
          <a:ln>
            <a:noFill/>
          </a:ln>
        </p:spPr>
        <p:txBody>
          <a:bodyPr anchorCtr="0" anchor="t" bIns="45700" lIns="91425" spcFirstLastPara="1" rIns="91425" wrap="square" tIns="45700">
            <a:normAutofit/>
          </a:bodyPr>
          <a:lstStyle>
            <a:lvl1pPr indent="-960120" lvl="0" marL="457200" algn="l">
              <a:lnSpc>
                <a:spcPct val="90000"/>
              </a:lnSpc>
              <a:spcBef>
                <a:spcPts val="3600"/>
              </a:spcBef>
              <a:spcAft>
                <a:spcPts val="0"/>
              </a:spcAft>
              <a:buClr>
                <a:schemeClr val="dk1"/>
              </a:buClr>
              <a:buSzPts val="11520"/>
              <a:buChar char="•"/>
              <a:defRPr sz="11520"/>
            </a:lvl1pPr>
            <a:lvl2pPr indent="-868680" lvl="1" marL="914400" algn="l">
              <a:lnSpc>
                <a:spcPct val="90000"/>
              </a:lnSpc>
              <a:spcBef>
                <a:spcPts val="1800"/>
              </a:spcBef>
              <a:spcAft>
                <a:spcPts val="0"/>
              </a:spcAft>
              <a:buClr>
                <a:schemeClr val="dk1"/>
              </a:buClr>
              <a:buSzPts val="10080"/>
              <a:buChar char="•"/>
              <a:defRPr sz="10080"/>
            </a:lvl2pPr>
            <a:lvl3pPr indent="-777240" lvl="2" marL="1371600" algn="l">
              <a:lnSpc>
                <a:spcPct val="90000"/>
              </a:lnSpc>
              <a:spcBef>
                <a:spcPts val="1800"/>
              </a:spcBef>
              <a:spcAft>
                <a:spcPts val="0"/>
              </a:spcAft>
              <a:buClr>
                <a:schemeClr val="dk1"/>
              </a:buClr>
              <a:buSzPts val="8640"/>
              <a:buChar char="•"/>
              <a:defRPr sz="8640"/>
            </a:lvl3pPr>
            <a:lvl4pPr indent="-685800" lvl="3" marL="1828800" algn="l">
              <a:lnSpc>
                <a:spcPct val="90000"/>
              </a:lnSpc>
              <a:spcBef>
                <a:spcPts val="1800"/>
              </a:spcBef>
              <a:spcAft>
                <a:spcPts val="0"/>
              </a:spcAft>
              <a:buClr>
                <a:schemeClr val="dk1"/>
              </a:buClr>
              <a:buSzPts val="7200"/>
              <a:buChar char="•"/>
              <a:defRPr sz="7200"/>
            </a:lvl4pPr>
            <a:lvl5pPr indent="-685800" lvl="4" marL="2286000" algn="l">
              <a:lnSpc>
                <a:spcPct val="90000"/>
              </a:lnSpc>
              <a:spcBef>
                <a:spcPts val="1800"/>
              </a:spcBef>
              <a:spcAft>
                <a:spcPts val="0"/>
              </a:spcAft>
              <a:buClr>
                <a:schemeClr val="dk1"/>
              </a:buClr>
              <a:buSzPts val="7200"/>
              <a:buChar char="•"/>
              <a:defRPr sz="7200"/>
            </a:lvl5pPr>
            <a:lvl6pPr indent="-685800" lvl="5" marL="2743200" algn="l">
              <a:lnSpc>
                <a:spcPct val="90000"/>
              </a:lnSpc>
              <a:spcBef>
                <a:spcPts val="1800"/>
              </a:spcBef>
              <a:spcAft>
                <a:spcPts val="0"/>
              </a:spcAft>
              <a:buClr>
                <a:schemeClr val="dk1"/>
              </a:buClr>
              <a:buSzPts val="7200"/>
              <a:buChar char="•"/>
              <a:defRPr sz="7200"/>
            </a:lvl6pPr>
            <a:lvl7pPr indent="-685800" lvl="6" marL="3200400" algn="l">
              <a:lnSpc>
                <a:spcPct val="90000"/>
              </a:lnSpc>
              <a:spcBef>
                <a:spcPts val="1800"/>
              </a:spcBef>
              <a:spcAft>
                <a:spcPts val="0"/>
              </a:spcAft>
              <a:buClr>
                <a:schemeClr val="dk1"/>
              </a:buClr>
              <a:buSzPts val="7200"/>
              <a:buChar char="•"/>
              <a:defRPr sz="7200"/>
            </a:lvl7pPr>
            <a:lvl8pPr indent="-685800" lvl="7" marL="3657600" algn="l">
              <a:lnSpc>
                <a:spcPct val="90000"/>
              </a:lnSpc>
              <a:spcBef>
                <a:spcPts val="1800"/>
              </a:spcBef>
              <a:spcAft>
                <a:spcPts val="0"/>
              </a:spcAft>
              <a:buClr>
                <a:schemeClr val="dk1"/>
              </a:buClr>
              <a:buSzPts val="7200"/>
              <a:buChar char="•"/>
              <a:defRPr sz="7200"/>
            </a:lvl8pPr>
            <a:lvl9pPr indent="-685800" lvl="8" marL="4114800" algn="l">
              <a:lnSpc>
                <a:spcPct val="90000"/>
              </a:lnSpc>
              <a:spcBef>
                <a:spcPts val="1800"/>
              </a:spcBef>
              <a:spcAft>
                <a:spcPts val="0"/>
              </a:spcAft>
              <a:buClr>
                <a:schemeClr val="dk1"/>
              </a:buClr>
              <a:buSzPts val="7200"/>
              <a:buChar char="•"/>
              <a:defRPr sz="7200"/>
            </a:lvl9pPr>
          </a:lstStyle>
          <a:p/>
        </p:txBody>
      </p:sp>
      <p:sp>
        <p:nvSpPr>
          <p:cNvPr id="57" name="Google Shape;57;p10"/>
          <p:cNvSpPr txBox="1"/>
          <p:nvPr>
            <p:ph idx="2"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58" name="Google Shape;58;p10"/>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2267428" y="2926080"/>
            <a:ext cx="10617041" cy="1024128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1520"/>
              <a:buFont typeface="Calibri"/>
              <a:buNone/>
              <a:defRPr sz="115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13994608" y="6319530"/>
            <a:ext cx="16664940" cy="31191200"/>
          </a:xfrm>
          <a:prstGeom prst="rect">
            <a:avLst/>
          </a:prstGeom>
          <a:noFill/>
          <a:ln>
            <a:noFill/>
          </a:ln>
        </p:spPr>
      </p:sp>
      <p:sp>
        <p:nvSpPr>
          <p:cNvPr id="64" name="Google Shape;64;p11"/>
          <p:cNvSpPr txBox="1"/>
          <p:nvPr>
            <p:ph idx="1" type="body"/>
          </p:nvPr>
        </p:nvSpPr>
        <p:spPr>
          <a:xfrm>
            <a:off x="2267428" y="13167360"/>
            <a:ext cx="10617041" cy="2439416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600"/>
              </a:spcBef>
              <a:spcAft>
                <a:spcPts val="0"/>
              </a:spcAft>
              <a:buClr>
                <a:schemeClr val="dk1"/>
              </a:buClr>
              <a:buSzPts val="5760"/>
              <a:buNone/>
              <a:defRPr sz="5760"/>
            </a:lvl1pPr>
            <a:lvl2pPr indent="-228600" lvl="1" marL="914400" algn="l">
              <a:lnSpc>
                <a:spcPct val="90000"/>
              </a:lnSpc>
              <a:spcBef>
                <a:spcPts val="1800"/>
              </a:spcBef>
              <a:spcAft>
                <a:spcPts val="0"/>
              </a:spcAft>
              <a:buClr>
                <a:schemeClr val="dk1"/>
              </a:buClr>
              <a:buSzPts val="5040"/>
              <a:buNone/>
              <a:defRPr sz="5040"/>
            </a:lvl2pPr>
            <a:lvl3pPr indent="-228600" lvl="2" marL="1371600" algn="l">
              <a:lnSpc>
                <a:spcPct val="90000"/>
              </a:lnSpc>
              <a:spcBef>
                <a:spcPts val="1800"/>
              </a:spcBef>
              <a:spcAft>
                <a:spcPts val="0"/>
              </a:spcAft>
              <a:buClr>
                <a:schemeClr val="dk1"/>
              </a:buClr>
              <a:buSzPts val="4320"/>
              <a:buNone/>
              <a:defRPr sz="4320"/>
            </a:lvl3pPr>
            <a:lvl4pPr indent="-228600" lvl="3" marL="1828800" algn="l">
              <a:lnSpc>
                <a:spcPct val="90000"/>
              </a:lnSpc>
              <a:spcBef>
                <a:spcPts val="1800"/>
              </a:spcBef>
              <a:spcAft>
                <a:spcPts val="0"/>
              </a:spcAft>
              <a:buClr>
                <a:schemeClr val="dk1"/>
              </a:buClr>
              <a:buSzPts val="3600"/>
              <a:buNone/>
              <a:defRPr sz="3600"/>
            </a:lvl4pPr>
            <a:lvl5pPr indent="-228600" lvl="4" marL="2286000" algn="l">
              <a:lnSpc>
                <a:spcPct val="90000"/>
              </a:lnSpc>
              <a:spcBef>
                <a:spcPts val="1800"/>
              </a:spcBef>
              <a:spcAft>
                <a:spcPts val="0"/>
              </a:spcAft>
              <a:buClr>
                <a:schemeClr val="dk1"/>
              </a:buClr>
              <a:buSzPts val="3600"/>
              <a:buNone/>
              <a:defRPr sz="3600"/>
            </a:lvl5pPr>
            <a:lvl6pPr indent="-228600" lvl="5" marL="2743200" algn="l">
              <a:lnSpc>
                <a:spcPct val="90000"/>
              </a:lnSpc>
              <a:spcBef>
                <a:spcPts val="1800"/>
              </a:spcBef>
              <a:spcAft>
                <a:spcPts val="0"/>
              </a:spcAft>
              <a:buClr>
                <a:schemeClr val="dk1"/>
              </a:buClr>
              <a:buSzPts val="3600"/>
              <a:buNone/>
              <a:defRPr sz="3600"/>
            </a:lvl6pPr>
            <a:lvl7pPr indent="-228600" lvl="6" marL="3200400" algn="l">
              <a:lnSpc>
                <a:spcPct val="90000"/>
              </a:lnSpc>
              <a:spcBef>
                <a:spcPts val="1800"/>
              </a:spcBef>
              <a:spcAft>
                <a:spcPts val="0"/>
              </a:spcAft>
              <a:buClr>
                <a:schemeClr val="dk1"/>
              </a:buClr>
              <a:buSzPts val="3600"/>
              <a:buNone/>
              <a:defRPr sz="3600"/>
            </a:lvl7pPr>
            <a:lvl8pPr indent="-228600" lvl="7" marL="3657600" algn="l">
              <a:lnSpc>
                <a:spcPct val="90000"/>
              </a:lnSpc>
              <a:spcBef>
                <a:spcPts val="1800"/>
              </a:spcBef>
              <a:spcAft>
                <a:spcPts val="0"/>
              </a:spcAft>
              <a:buClr>
                <a:schemeClr val="dk1"/>
              </a:buClr>
              <a:buSzPts val="3600"/>
              <a:buNone/>
              <a:defRPr sz="3600"/>
            </a:lvl8pPr>
            <a:lvl9pPr indent="-228600" lvl="8" marL="4114800" algn="l">
              <a:lnSpc>
                <a:spcPct val="90000"/>
              </a:lnSpc>
              <a:spcBef>
                <a:spcPts val="1800"/>
              </a:spcBef>
              <a:spcAft>
                <a:spcPts val="0"/>
              </a:spcAft>
              <a:buClr>
                <a:schemeClr val="dk1"/>
              </a:buClr>
              <a:buSzPts val="3600"/>
              <a:buNone/>
              <a:defRPr sz="3600"/>
            </a:lvl9pPr>
          </a:lstStyle>
          <a:p/>
        </p:txBody>
      </p:sp>
      <p:sp>
        <p:nvSpPr>
          <p:cNvPr id="65" name="Google Shape;65;p11"/>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2263140" y="2336810"/>
            <a:ext cx="28392120" cy="848360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5840"/>
              <a:buFont typeface="Calibri"/>
              <a:buNone/>
              <a:defRPr b="0" i="0" sz="15839"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2263140" y="11684000"/>
            <a:ext cx="28392120" cy="27848563"/>
          </a:xfrm>
          <a:prstGeom prst="rect">
            <a:avLst/>
          </a:prstGeom>
          <a:noFill/>
          <a:ln>
            <a:noFill/>
          </a:ln>
        </p:spPr>
        <p:txBody>
          <a:bodyPr anchorCtr="0" anchor="t" bIns="45700" lIns="91425" spcFirstLastPara="1" rIns="91425" wrap="square" tIns="45700">
            <a:normAutofit/>
          </a:bodyPr>
          <a:lstStyle>
            <a:lvl1pPr indent="-868680" lvl="0" marL="457200" marR="0" rtl="0" algn="l">
              <a:lnSpc>
                <a:spcPct val="90000"/>
              </a:lnSpc>
              <a:spcBef>
                <a:spcPts val="3600"/>
              </a:spcBef>
              <a:spcAft>
                <a:spcPts val="0"/>
              </a:spcAft>
              <a:buClr>
                <a:schemeClr val="dk1"/>
              </a:buClr>
              <a:buSzPts val="10080"/>
              <a:buFont typeface="Arial"/>
              <a:buChar char="•"/>
              <a:defRPr b="0" i="0" sz="10080" u="none" cap="none" strike="noStrike">
                <a:solidFill>
                  <a:schemeClr val="dk1"/>
                </a:solidFill>
                <a:latin typeface="Calibri"/>
                <a:ea typeface="Calibri"/>
                <a:cs typeface="Calibri"/>
                <a:sym typeface="Calibri"/>
              </a:defRPr>
            </a:lvl1pPr>
            <a:lvl2pPr indent="-777240" lvl="1" marL="914400" marR="0" rtl="0" algn="l">
              <a:lnSpc>
                <a:spcPct val="90000"/>
              </a:lnSpc>
              <a:spcBef>
                <a:spcPts val="1800"/>
              </a:spcBef>
              <a:spcAft>
                <a:spcPts val="0"/>
              </a:spcAft>
              <a:buClr>
                <a:schemeClr val="dk1"/>
              </a:buClr>
              <a:buSzPts val="8640"/>
              <a:buFont typeface="Arial"/>
              <a:buChar char="•"/>
              <a:defRPr b="0" i="0" sz="8640" u="none" cap="none" strike="noStrike">
                <a:solidFill>
                  <a:schemeClr val="dk1"/>
                </a:solidFill>
                <a:latin typeface="Calibri"/>
                <a:ea typeface="Calibri"/>
                <a:cs typeface="Calibri"/>
                <a:sym typeface="Calibri"/>
              </a:defRPr>
            </a:lvl2pPr>
            <a:lvl3pPr indent="-685800" lvl="2" marL="1371600" marR="0" rtl="0" algn="l">
              <a:lnSpc>
                <a:spcPct val="90000"/>
              </a:lnSpc>
              <a:spcBef>
                <a:spcPts val="1800"/>
              </a:spcBef>
              <a:spcAft>
                <a:spcPts val="0"/>
              </a:spcAft>
              <a:buClr>
                <a:schemeClr val="dk1"/>
              </a:buClr>
              <a:buSzPts val="7200"/>
              <a:buFont typeface="Arial"/>
              <a:buChar char="•"/>
              <a:defRPr b="0" i="0" sz="7200" u="none" cap="none" strike="noStrike">
                <a:solidFill>
                  <a:schemeClr val="dk1"/>
                </a:solidFill>
                <a:latin typeface="Calibri"/>
                <a:ea typeface="Calibri"/>
                <a:cs typeface="Calibri"/>
                <a:sym typeface="Calibri"/>
              </a:defRPr>
            </a:lvl3pPr>
            <a:lvl4pPr indent="-640080" lvl="3" marL="1828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4pPr>
            <a:lvl5pPr indent="-640079" lvl="4" marL="22860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5pPr>
            <a:lvl6pPr indent="-640079" lvl="5" marL="27432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6pPr>
            <a:lvl7pPr indent="-640079" lvl="6" marL="32004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7pPr>
            <a:lvl8pPr indent="-640079" lvl="7" marL="36576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8pPr>
            <a:lvl9pPr indent="-640079" lvl="8" marL="4114800" marR="0" rtl="0" algn="l">
              <a:lnSpc>
                <a:spcPct val="90000"/>
              </a:lnSpc>
              <a:spcBef>
                <a:spcPts val="1800"/>
              </a:spcBef>
              <a:spcAft>
                <a:spcPts val="0"/>
              </a:spcAft>
              <a:buClr>
                <a:schemeClr val="dk1"/>
              </a:buClr>
              <a:buSzPts val="6480"/>
              <a:buFont typeface="Arial"/>
              <a:buChar char="•"/>
              <a:defRPr b="0" i="0" sz="648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2263140" y="40680650"/>
            <a:ext cx="7406640" cy="23368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0904220" y="40680650"/>
            <a:ext cx="11109960" cy="23368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3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3248620" y="40680650"/>
            <a:ext cx="7406640" cy="23368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320" u="none" cap="none" strike="noStrike">
                <a:solidFill>
                  <a:srgbClr val="888888"/>
                </a:solidFill>
                <a:latin typeface="Calibri"/>
                <a:ea typeface="Calibri"/>
                <a:cs typeface="Calibri"/>
                <a:sym typeface="Calibri"/>
              </a:defRPr>
            </a:lvl1pPr>
            <a:lvl2pPr indent="0" lvl="1" marL="0" marR="0" rtl="0" algn="r">
              <a:spcBef>
                <a:spcPts val="0"/>
              </a:spcBef>
              <a:buNone/>
              <a:defRPr b="0" i="0" sz="4320" u="none" cap="none" strike="noStrike">
                <a:solidFill>
                  <a:srgbClr val="888888"/>
                </a:solidFill>
                <a:latin typeface="Calibri"/>
                <a:ea typeface="Calibri"/>
                <a:cs typeface="Calibri"/>
                <a:sym typeface="Calibri"/>
              </a:defRPr>
            </a:lvl2pPr>
            <a:lvl3pPr indent="0" lvl="2" marL="0" marR="0" rtl="0" algn="r">
              <a:spcBef>
                <a:spcPts val="0"/>
              </a:spcBef>
              <a:buNone/>
              <a:defRPr b="0" i="0" sz="4320" u="none" cap="none" strike="noStrike">
                <a:solidFill>
                  <a:srgbClr val="888888"/>
                </a:solidFill>
                <a:latin typeface="Calibri"/>
                <a:ea typeface="Calibri"/>
                <a:cs typeface="Calibri"/>
                <a:sym typeface="Calibri"/>
              </a:defRPr>
            </a:lvl3pPr>
            <a:lvl4pPr indent="0" lvl="3" marL="0" marR="0" rtl="0" algn="r">
              <a:spcBef>
                <a:spcPts val="0"/>
              </a:spcBef>
              <a:buNone/>
              <a:defRPr b="0" i="0" sz="4320" u="none" cap="none" strike="noStrike">
                <a:solidFill>
                  <a:srgbClr val="888888"/>
                </a:solidFill>
                <a:latin typeface="Calibri"/>
                <a:ea typeface="Calibri"/>
                <a:cs typeface="Calibri"/>
                <a:sym typeface="Calibri"/>
              </a:defRPr>
            </a:lvl4pPr>
            <a:lvl5pPr indent="0" lvl="4" marL="0" marR="0" rtl="0" algn="r">
              <a:spcBef>
                <a:spcPts val="0"/>
              </a:spcBef>
              <a:buNone/>
              <a:defRPr b="0" i="0" sz="4320" u="none" cap="none" strike="noStrike">
                <a:solidFill>
                  <a:srgbClr val="888888"/>
                </a:solidFill>
                <a:latin typeface="Calibri"/>
                <a:ea typeface="Calibri"/>
                <a:cs typeface="Calibri"/>
                <a:sym typeface="Calibri"/>
              </a:defRPr>
            </a:lvl5pPr>
            <a:lvl6pPr indent="0" lvl="5" marL="0" marR="0" rtl="0" algn="r">
              <a:spcBef>
                <a:spcPts val="0"/>
              </a:spcBef>
              <a:buNone/>
              <a:defRPr b="0" i="0" sz="4320" u="none" cap="none" strike="noStrike">
                <a:solidFill>
                  <a:srgbClr val="888888"/>
                </a:solidFill>
                <a:latin typeface="Calibri"/>
                <a:ea typeface="Calibri"/>
                <a:cs typeface="Calibri"/>
                <a:sym typeface="Calibri"/>
              </a:defRPr>
            </a:lvl6pPr>
            <a:lvl7pPr indent="0" lvl="6" marL="0" marR="0" rtl="0" algn="r">
              <a:spcBef>
                <a:spcPts val="0"/>
              </a:spcBef>
              <a:buNone/>
              <a:defRPr b="0" i="0" sz="4320" u="none" cap="none" strike="noStrike">
                <a:solidFill>
                  <a:srgbClr val="888888"/>
                </a:solidFill>
                <a:latin typeface="Calibri"/>
                <a:ea typeface="Calibri"/>
                <a:cs typeface="Calibri"/>
                <a:sym typeface="Calibri"/>
              </a:defRPr>
            </a:lvl7pPr>
            <a:lvl8pPr indent="0" lvl="7" marL="0" marR="0" rtl="0" algn="r">
              <a:spcBef>
                <a:spcPts val="0"/>
              </a:spcBef>
              <a:buNone/>
              <a:defRPr b="0" i="0" sz="4320" u="none" cap="none" strike="noStrike">
                <a:solidFill>
                  <a:srgbClr val="888888"/>
                </a:solidFill>
                <a:latin typeface="Calibri"/>
                <a:ea typeface="Calibri"/>
                <a:cs typeface="Calibri"/>
                <a:sym typeface="Calibri"/>
              </a:defRPr>
            </a:lvl8pPr>
            <a:lvl9pPr indent="0" lvl="8" marL="0" marR="0" rtl="0" algn="r">
              <a:spcBef>
                <a:spcPts val="0"/>
              </a:spcBef>
              <a:buNone/>
              <a:defRPr b="0" i="0" sz="43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flipH="1" rot="10800000">
            <a:off x="0" y="0"/>
            <a:ext cx="32918400" cy="17764579"/>
          </a:xfrm>
          <a:custGeom>
            <a:rect b="b" l="l" r="r" t="t"/>
            <a:pathLst>
              <a:path extrusionOk="0" h="4042015" w="7772400">
                <a:moveTo>
                  <a:pt x="0" y="4042015"/>
                </a:moveTo>
                <a:lnTo>
                  <a:pt x="7772400" y="4042015"/>
                </a:lnTo>
                <a:lnTo>
                  <a:pt x="7772400" y="259603"/>
                </a:lnTo>
                <a:lnTo>
                  <a:pt x="7585131" y="224432"/>
                </a:lnTo>
                <a:cubicBezTo>
                  <a:pt x="6752621" y="79239"/>
                  <a:pt x="5853365" y="0"/>
                  <a:pt x="4915255" y="0"/>
                </a:cubicBezTo>
                <a:cubicBezTo>
                  <a:pt x="3061022" y="0"/>
                  <a:pt x="1358586" y="309572"/>
                  <a:pt x="23323" y="826128"/>
                </a:cubicBezTo>
                <a:lnTo>
                  <a:pt x="0" y="836056"/>
                </a:lnTo>
                <a:close/>
              </a:path>
            </a:pathLst>
          </a:custGeom>
          <a:solidFill>
            <a:srgbClr val="00B8E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32841" u="none" cap="none" strike="noStrike">
              <a:solidFill>
                <a:schemeClr val="lt1"/>
              </a:solidFill>
              <a:latin typeface="Calibri"/>
              <a:ea typeface="Calibri"/>
              <a:cs typeface="Calibri"/>
              <a:sym typeface="Calibri"/>
            </a:endParaRPr>
          </a:p>
        </p:txBody>
      </p:sp>
      <p:sp>
        <p:nvSpPr>
          <p:cNvPr id="85" name="Google Shape;85;p1"/>
          <p:cNvSpPr txBox="1"/>
          <p:nvPr/>
        </p:nvSpPr>
        <p:spPr>
          <a:xfrm>
            <a:off x="2609896" y="530664395"/>
            <a:ext cx="18736352" cy="172503505"/>
          </a:xfrm>
          <a:prstGeom prst="rect">
            <a:avLst/>
          </a:prstGeom>
          <a:noFill/>
          <a:ln>
            <a:noFill/>
          </a:ln>
        </p:spPr>
        <p:txBody>
          <a:bodyPr anchorCtr="0" anchor="t" bIns="45700" lIns="91425" spcFirstLastPara="1" rIns="91425" wrap="square" tIns="45700">
            <a:spAutoFit/>
          </a:bodyPr>
          <a:lstStyle/>
          <a:p>
            <a:pPr indent="0" lvl="0" marL="0" marR="0" rtl="0" algn="l">
              <a:lnSpc>
                <a:spcPct val="120000"/>
              </a:lnSpc>
              <a:spcBef>
                <a:spcPts val="0"/>
              </a:spcBef>
              <a:spcAft>
                <a:spcPts val="0"/>
              </a:spcAft>
              <a:buNone/>
            </a:pPr>
            <a:r>
              <a:rPr b="1" i="0" lang="en-US" sz="8471" u="none" cap="none" strike="noStrike">
                <a:solidFill>
                  <a:srgbClr val="00B8E0"/>
                </a:solidFill>
                <a:latin typeface="Calibri"/>
                <a:ea typeface="Calibri"/>
                <a:cs typeface="Calibri"/>
                <a:sym typeface="Calibri"/>
              </a:rPr>
              <a:t>Caterpillars become butterflies, dogs become larger dogs, and (in our case) benefits get added and removed. </a:t>
            </a:r>
            <a:endParaRPr/>
          </a:p>
          <a:p>
            <a:pPr indent="0" lvl="0" marL="0" marR="0" rtl="0" algn="l">
              <a:spcBef>
                <a:spcPts val="0"/>
              </a:spcBef>
              <a:spcAft>
                <a:spcPts val="0"/>
              </a:spcAft>
              <a:buNone/>
            </a:pPr>
            <a:r>
              <a:rPr b="0" i="0" lang="en-US" sz="32841" u="none" cap="none" strike="noStrike">
                <a:solidFill>
                  <a:schemeClr val="dk1"/>
                </a:solidFill>
                <a:latin typeface="Calibri"/>
                <a:ea typeface="Calibri"/>
                <a:cs typeface="Calibri"/>
                <a:sym typeface="Calibri"/>
              </a:rPr>
              <a:t>Now’s the perfect time to talk to ALEX and do a little checkup to make sure you still have the right benefits for your needs. ALEX is an interactive online tool that asks you some confidential questions about your health spending and then points you to the best, most affordable options.</a:t>
            </a:r>
            <a:endParaRPr sz="6776">
              <a:solidFill>
                <a:schemeClr val="dk1"/>
              </a:solidFill>
              <a:latin typeface="Calibri"/>
              <a:ea typeface="Calibri"/>
              <a:cs typeface="Calibri"/>
              <a:sym typeface="Calibri"/>
            </a:endParaRPr>
          </a:p>
          <a:p>
            <a:pPr indent="0" lvl="0" marL="0" marR="0" rtl="0" algn="l">
              <a:spcBef>
                <a:spcPts val="0"/>
              </a:spcBef>
              <a:spcAft>
                <a:spcPts val="0"/>
              </a:spcAft>
              <a:buNone/>
            </a:pPr>
            <a:br>
              <a:rPr lang="en-US" sz="6776">
                <a:solidFill>
                  <a:schemeClr val="dk1"/>
                </a:solidFill>
                <a:latin typeface="Calibri"/>
                <a:ea typeface="Calibri"/>
                <a:cs typeface="Calibri"/>
                <a:sym typeface="Calibri"/>
              </a:rPr>
            </a:br>
            <a:r>
              <a:rPr b="1" lang="en-US" sz="8471">
                <a:solidFill>
                  <a:srgbClr val="8E0C70"/>
                </a:solidFill>
                <a:latin typeface="Calibri"/>
                <a:ea typeface="Calibri"/>
                <a:cs typeface="Calibri"/>
                <a:sym typeface="Calibri"/>
              </a:rPr>
              <a:t>Get started at </a:t>
            </a:r>
            <a:endParaRPr/>
          </a:p>
          <a:p>
            <a:pPr indent="0" lvl="0" marL="0" marR="0" rtl="0" algn="l">
              <a:spcBef>
                <a:spcPts val="0"/>
              </a:spcBef>
              <a:spcAft>
                <a:spcPts val="0"/>
              </a:spcAft>
              <a:buNone/>
            </a:pPr>
            <a:r>
              <a:rPr b="1" lang="en-US" sz="8471">
                <a:solidFill>
                  <a:srgbClr val="8E0C70"/>
                </a:solidFill>
                <a:latin typeface="Calibri"/>
                <a:ea typeface="Calibri"/>
                <a:cs typeface="Calibri"/>
                <a:sym typeface="Calibri"/>
              </a:rPr>
              <a:t>&lt;www.sampleURL.com&gt;.</a:t>
            </a:r>
            <a:endParaRPr/>
          </a:p>
          <a:p>
            <a:pPr indent="0" lvl="0" marL="0" marR="0" rtl="0" algn="l">
              <a:spcBef>
                <a:spcPts val="0"/>
              </a:spcBef>
              <a:spcAft>
                <a:spcPts val="0"/>
              </a:spcAft>
              <a:buNone/>
            </a:pPr>
            <a:br>
              <a:rPr lang="en-US" sz="6776">
                <a:solidFill>
                  <a:schemeClr val="dk1"/>
                </a:solidFill>
                <a:latin typeface="Calibri"/>
                <a:ea typeface="Calibri"/>
                <a:cs typeface="Calibri"/>
                <a:sym typeface="Calibri"/>
              </a:rPr>
            </a:br>
            <a:endParaRPr b="1" sz="8471">
              <a:solidFill>
                <a:srgbClr val="8E0C70"/>
              </a:solidFill>
              <a:latin typeface="Calibri"/>
              <a:ea typeface="Calibri"/>
              <a:cs typeface="Calibri"/>
              <a:sym typeface="Calibri"/>
            </a:endParaRPr>
          </a:p>
        </p:txBody>
      </p:sp>
      <p:sp>
        <p:nvSpPr>
          <p:cNvPr id="86" name="Google Shape;86;p1"/>
          <p:cNvSpPr/>
          <p:nvPr/>
        </p:nvSpPr>
        <p:spPr>
          <a:xfrm>
            <a:off x="23904883" y="30025474"/>
            <a:ext cx="5369654" cy="5383127"/>
          </a:xfrm>
          <a:prstGeom prst="rect">
            <a:avLst/>
          </a:prstGeom>
          <a:solidFill>
            <a:srgbClr val="CDCDCD"/>
          </a:solidFill>
          <a:ln>
            <a:noFill/>
          </a:ln>
        </p:spPr>
        <p:txBody>
          <a:bodyPr anchorCtr="0" anchor="ctr" bIns="193550" lIns="387200" spcFirstLastPara="1" rIns="387200" wrap="square" tIns="193550">
            <a:noAutofit/>
          </a:bodyPr>
          <a:lstStyle/>
          <a:p>
            <a:pPr indent="0" lvl="0" marL="0" marR="0" rtl="0" algn="ctr">
              <a:spcBef>
                <a:spcPts val="0"/>
              </a:spcBef>
              <a:spcAft>
                <a:spcPts val="0"/>
              </a:spcAft>
              <a:buNone/>
            </a:pPr>
            <a:r>
              <a:rPr lang="en-US" sz="4659">
                <a:solidFill>
                  <a:schemeClr val="dk1"/>
                </a:solidFill>
                <a:latin typeface="Calibri"/>
                <a:ea typeface="Calibri"/>
                <a:cs typeface="Calibri"/>
                <a:sym typeface="Calibri"/>
              </a:rPr>
              <a:t>QR CODE HERE</a:t>
            </a:r>
            <a:endParaRPr sz="32841">
              <a:solidFill>
                <a:schemeClr val="dk1"/>
              </a:solidFill>
              <a:latin typeface="Calibri"/>
              <a:ea typeface="Calibri"/>
              <a:cs typeface="Calibri"/>
              <a:sym typeface="Calibri"/>
            </a:endParaRPr>
          </a:p>
        </p:txBody>
      </p:sp>
      <p:sp>
        <p:nvSpPr>
          <p:cNvPr id="87" name="Google Shape;87;p1"/>
          <p:cNvSpPr/>
          <p:nvPr/>
        </p:nvSpPr>
        <p:spPr>
          <a:xfrm>
            <a:off x="20752903" y="36934312"/>
            <a:ext cx="8521632" cy="4174996"/>
          </a:xfrm>
          <a:prstGeom prst="rect">
            <a:avLst/>
          </a:prstGeom>
          <a:solidFill>
            <a:srgbClr val="CDCDCD"/>
          </a:solidFill>
          <a:ln>
            <a:noFill/>
          </a:ln>
        </p:spPr>
        <p:txBody>
          <a:bodyPr anchorCtr="0" anchor="ctr" bIns="193550" lIns="387200" spcFirstLastPara="1" rIns="387200" wrap="square" tIns="193550">
            <a:noAutofit/>
          </a:bodyPr>
          <a:lstStyle/>
          <a:p>
            <a:pPr indent="0" lvl="0" marL="0" marR="0" rtl="0" algn="ctr">
              <a:spcBef>
                <a:spcPts val="0"/>
              </a:spcBef>
              <a:spcAft>
                <a:spcPts val="0"/>
              </a:spcAft>
              <a:buNone/>
            </a:pPr>
            <a:r>
              <a:rPr lang="en-US" sz="4659">
                <a:solidFill>
                  <a:schemeClr val="dk1"/>
                </a:solidFill>
                <a:latin typeface="Calibri"/>
                <a:ea typeface="Calibri"/>
                <a:cs typeface="Calibri"/>
                <a:sym typeface="Calibri"/>
              </a:rPr>
              <a:t>YOUR LOGO HERE</a:t>
            </a:r>
            <a:endParaRPr sz="32841">
              <a:solidFill>
                <a:schemeClr val="dk1"/>
              </a:solidFill>
              <a:latin typeface="Calibri"/>
              <a:ea typeface="Calibri"/>
              <a:cs typeface="Calibri"/>
              <a:sym typeface="Calibri"/>
            </a:endParaRPr>
          </a:p>
        </p:txBody>
      </p:sp>
      <p:pic>
        <p:nvPicPr>
          <p:cNvPr descr="A picture containing text, clock, sign&#10;&#10;Description automatically generated" id="88" name="Google Shape;88;p1"/>
          <p:cNvPicPr preferRelativeResize="0"/>
          <p:nvPr/>
        </p:nvPicPr>
        <p:blipFill rotWithShape="1">
          <a:blip r:embed="rId3">
            <a:alphaModFix/>
          </a:blip>
          <a:srcRect b="0" l="0" r="0" t="0"/>
          <a:stretch/>
        </p:blipFill>
        <p:spPr>
          <a:xfrm>
            <a:off x="2609894" y="36517242"/>
            <a:ext cx="10991910" cy="4802540"/>
          </a:xfrm>
          <a:prstGeom prst="rect">
            <a:avLst/>
          </a:prstGeom>
          <a:noFill/>
          <a:ln>
            <a:noFill/>
          </a:ln>
        </p:spPr>
      </p:pic>
      <p:pic>
        <p:nvPicPr>
          <p:cNvPr id="89" name="Google Shape;89;p1"/>
          <p:cNvPicPr preferRelativeResize="0"/>
          <p:nvPr/>
        </p:nvPicPr>
        <p:blipFill rotWithShape="1">
          <a:blip r:embed="rId4">
            <a:alphaModFix/>
          </a:blip>
          <a:srcRect b="0" l="0" r="11826" t="19073"/>
          <a:stretch/>
        </p:blipFill>
        <p:spPr>
          <a:xfrm>
            <a:off x="14461384" y="1"/>
            <a:ext cx="18457016" cy="30025474"/>
          </a:xfrm>
          <a:prstGeom prst="rect">
            <a:avLst/>
          </a:prstGeom>
          <a:noFill/>
          <a:ln>
            <a:noFill/>
          </a:ln>
        </p:spPr>
      </p:pic>
      <p:sp>
        <p:nvSpPr>
          <p:cNvPr id="90" name="Google Shape;90;p1"/>
          <p:cNvSpPr txBox="1"/>
          <p:nvPr/>
        </p:nvSpPr>
        <p:spPr>
          <a:xfrm>
            <a:off x="2609898" y="6140287"/>
            <a:ext cx="15278536" cy="5794022"/>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None/>
            </a:pPr>
            <a:r>
              <a:rPr b="1" lang="en-US" sz="22871">
                <a:solidFill>
                  <a:schemeClr val="lt1"/>
                </a:solidFill>
                <a:latin typeface="Calibri"/>
                <a:ea typeface="Calibri"/>
                <a:cs typeface="Calibri"/>
                <a:sym typeface="Calibri"/>
              </a:rPr>
              <a:t>Everything changes</a:t>
            </a:r>
            <a:endParaRPr/>
          </a:p>
        </p:txBody>
      </p:sp>
      <p:sp>
        <p:nvSpPr>
          <p:cNvPr id="91" name="Google Shape;91;p1"/>
          <p:cNvSpPr txBox="1"/>
          <p:nvPr/>
        </p:nvSpPr>
        <p:spPr>
          <a:xfrm>
            <a:off x="2609896" y="19532674"/>
            <a:ext cx="17178467" cy="1521647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8470">
                <a:solidFill>
                  <a:srgbClr val="00B8E0"/>
                </a:solidFill>
                <a:latin typeface="Calibri"/>
                <a:ea typeface="Calibri"/>
                <a:cs typeface="Calibri"/>
                <a:sym typeface="Calibri"/>
              </a:rPr>
              <a:t>Caterpillars become butterflies, dogs become larger dogs, and (in our case) benefits get added and removed. </a:t>
            </a:r>
            <a:endParaRPr/>
          </a:p>
          <a:p>
            <a:pPr indent="0" lvl="0" marL="0" marR="0" rtl="0" algn="l">
              <a:spcBef>
                <a:spcPts val="0"/>
              </a:spcBef>
              <a:spcAft>
                <a:spcPts val="0"/>
              </a:spcAft>
              <a:buNone/>
            </a:pPr>
            <a:r>
              <a:rPr lang="en-US" sz="6780">
                <a:solidFill>
                  <a:schemeClr val="dk1"/>
                </a:solidFill>
                <a:latin typeface="Calibri"/>
                <a:ea typeface="Calibri"/>
                <a:cs typeface="Calibri"/>
                <a:sym typeface="Calibri"/>
              </a:rPr>
              <a:t>Now’s the perfect time to talk to ALEX and do a little checkup to make sure you still have the right benefits for your needs. ALEX is an interactive online tool that asks you some confidential questions about your health spending and then points you to the best, most affordable options.</a:t>
            </a:r>
            <a:endParaRPr/>
          </a:p>
          <a:p>
            <a:pPr indent="0" lvl="0" marL="0" marR="0" rtl="0" algn="l">
              <a:spcBef>
                <a:spcPts val="0"/>
              </a:spcBef>
              <a:spcAft>
                <a:spcPts val="0"/>
              </a:spcAft>
              <a:buNone/>
            </a:pPr>
            <a:br>
              <a:rPr lang="en-US" sz="8470">
                <a:solidFill>
                  <a:schemeClr val="dk1"/>
                </a:solidFill>
                <a:latin typeface="Calibri"/>
                <a:ea typeface="Calibri"/>
                <a:cs typeface="Calibri"/>
                <a:sym typeface="Calibri"/>
              </a:rPr>
            </a:br>
            <a:r>
              <a:rPr b="1" lang="en-US" sz="8470">
                <a:solidFill>
                  <a:srgbClr val="8E0C70"/>
                </a:solidFill>
                <a:latin typeface="Calibri"/>
                <a:ea typeface="Calibri"/>
                <a:cs typeface="Calibri"/>
                <a:sym typeface="Calibri"/>
              </a:rPr>
              <a:t>Get started at </a:t>
            </a:r>
            <a:endParaRPr/>
          </a:p>
          <a:p>
            <a:pPr indent="0" lvl="0" marL="0" marR="0" rtl="0" algn="l">
              <a:spcBef>
                <a:spcPts val="0"/>
              </a:spcBef>
              <a:spcAft>
                <a:spcPts val="0"/>
              </a:spcAft>
              <a:buNone/>
            </a:pPr>
            <a:r>
              <a:rPr b="1" lang="en-US" sz="8470">
                <a:solidFill>
                  <a:srgbClr val="8E0C70"/>
                </a:solidFill>
                <a:latin typeface="Calibri"/>
                <a:ea typeface="Calibri"/>
                <a:cs typeface="Calibri"/>
                <a:sym typeface="Calibri"/>
              </a:rPr>
              <a:t>&lt;www.sampleURL.com&gt;.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2022-05-26T19:47:07Z</dcterms:created>
  <dc:creator>TJ Rinker</dc:creator>
</cp:coreProperties>
</file>