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43891200" cx="3291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ijxyEfi79sDakWcJilfbWZBgD72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14" name="Google Shape;14;p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2534919" y="11412222"/>
            <a:ext cx="27848563" cy="283921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1" name="Google Shape;71;p1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8508365" y="17385667"/>
            <a:ext cx="37195763" cy="70980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5893434" y="10493377"/>
            <a:ext cx="37195763" cy="208826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7" name="Google Shape;77;p1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2468880" y="7183123"/>
            <a:ext cx="27980640" cy="1528064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subTitle"/>
          </p:nvPr>
        </p:nvSpPr>
        <p:spPr>
          <a:xfrm>
            <a:off x="4114800" y="23053043"/>
            <a:ext cx="24688800" cy="1059687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600"/>
              </a:spcBef>
              <a:spcAft>
                <a:spcPts val="0"/>
              </a:spcAft>
              <a:buClr>
                <a:schemeClr val="dk1"/>
              </a:buClr>
              <a:buSzPts val="8640"/>
              <a:buNone/>
              <a:defRPr sz="8640"/>
            </a:lvl1pPr>
            <a:lvl2pPr lvl="1" algn="ctr">
              <a:lnSpc>
                <a:spcPct val="90000"/>
              </a:lnSpc>
              <a:spcBef>
                <a:spcPts val="1800"/>
              </a:spcBef>
              <a:spcAft>
                <a:spcPts val="0"/>
              </a:spcAft>
              <a:buClr>
                <a:schemeClr val="dk1"/>
              </a:buClr>
              <a:buSzPts val="7200"/>
              <a:buNone/>
              <a:defRPr sz="7200"/>
            </a:lvl2pPr>
            <a:lvl3pPr lvl="2" algn="ctr">
              <a:lnSpc>
                <a:spcPct val="90000"/>
              </a:lnSpc>
              <a:spcBef>
                <a:spcPts val="1800"/>
              </a:spcBef>
              <a:spcAft>
                <a:spcPts val="0"/>
              </a:spcAft>
              <a:buClr>
                <a:schemeClr val="dk1"/>
              </a:buClr>
              <a:buSzPts val="6480"/>
              <a:buNone/>
              <a:defRPr sz="6480"/>
            </a:lvl3pPr>
            <a:lvl4pPr lvl="3" algn="ctr">
              <a:lnSpc>
                <a:spcPct val="90000"/>
              </a:lnSpc>
              <a:spcBef>
                <a:spcPts val="1800"/>
              </a:spcBef>
              <a:spcAft>
                <a:spcPts val="0"/>
              </a:spcAft>
              <a:buClr>
                <a:schemeClr val="dk1"/>
              </a:buClr>
              <a:buSzPts val="5760"/>
              <a:buNone/>
              <a:defRPr sz="5760"/>
            </a:lvl4pPr>
            <a:lvl5pPr lvl="4" algn="ctr">
              <a:lnSpc>
                <a:spcPct val="90000"/>
              </a:lnSpc>
              <a:spcBef>
                <a:spcPts val="1800"/>
              </a:spcBef>
              <a:spcAft>
                <a:spcPts val="0"/>
              </a:spcAft>
              <a:buClr>
                <a:schemeClr val="dk1"/>
              </a:buClr>
              <a:buSzPts val="5760"/>
              <a:buNone/>
              <a:defRPr sz="5760"/>
            </a:lvl5pPr>
            <a:lvl6pPr lvl="5" algn="ctr">
              <a:lnSpc>
                <a:spcPct val="90000"/>
              </a:lnSpc>
              <a:spcBef>
                <a:spcPts val="1800"/>
              </a:spcBef>
              <a:spcAft>
                <a:spcPts val="0"/>
              </a:spcAft>
              <a:buClr>
                <a:schemeClr val="dk1"/>
              </a:buClr>
              <a:buSzPts val="5760"/>
              <a:buNone/>
              <a:defRPr sz="5760"/>
            </a:lvl6pPr>
            <a:lvl7pPr lvl="6" algn="ctr">
              <a:lnSpc>
                <a:spcPct val="90000"/>
              </a:lnSpc>
              <a:spcBef>
                <a:spcPts val="1800"/>
              </a:spcBef>
              <a:spcAft>
                <a:spcPts val="0"/>
              </a:spcAft>
              <a:buClr>
                <a:schemeClr val="dk1"/>
              </a:buClr>
              <a:buSzPts val="5760"/>
              <a:buNone/>
              <a:defRPr sz="5760"/>
            </a:lvl7pPr>
            <a:lvl8pPr lvl="7" algn="ctr">
              <a:lnSpc>
                <a:spcPct val="90000"/>
              </a:lnSpc>
              <a:spcBef>
                <a:spcPts val="1800"/>
              </a:spcBef>
              <a:spcAft>
                <a:spcPts val="0"/>
              </a:spcAft>
              <a:buClr>
                <a:schemeClr val="dk1"/>
              </a:buClr>
              <a:buSzPts val="5760"/>
              <a:buNone/>
              <a:defRPr sz="5760"/>
            </a:lvl8pPr>
            <a:lvl9pPr lvl="8" algn="ctr">
              <a:lnSpc>
                <a:spcPct val="90000"/>
              </a:lnSpc>
              <a:spcBef>
                <a:spcPts val="1800"/>
              </a:spcBef>
              <a:spcAft>
                <a:spcPts val="0"/>
              </a:spcAft>
              <a:buClr>
                <a:schemeClr val="dk1"/>
              </a:buClr>
              <a:buSzPts val="5760"/>
              <a:buNone/>
              <a:defRPr sz="5760"/>
            </a:lvl9pPr>
          </a:lstStyle>
          <a:p/>
        </p:txBody>
      </p:sp>
      <p:sp>
        <p:nvSpPr>
          <p:cNvPr id="20" name="Google Shape;20;p4"/>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245997" y="10942333"/>
            <a:ext cx="28392120" cy="1825751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245997" y="29372573"/>
            <a:ext cx="28392120" cy="96011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sz="8640">
                <a:solidFill>
                  <a:schemeClr val="dk1"/>
                </a:solidFill>
              </a:defRPr>
            </a:lvl1pPr>
            <a:lvl2pPr indent="-228600" lvl="1" marL="914400" algn="l">
              <a:lnSpc>
                <a:spcPct val="90000"/>
              </a:lnSpc>
              <a:spcBef>
                <a:spcPts val="1800"/>
              </a:spcBef>
              <a:spcAft>
                <a:spcPts val="0"/>
              </a:spcAft>
              <a:buClr>
                <a:srgbClr val="888888"/>
              </a:buClr>
              <a:buSzPts val="7200"/>
              <a:buNone/>
              <a:defRPr sz="7200">
                <a:solidFill>
                  <a:srgbClr val="888888"/>
                </a:solidFill>
              </a:defRPr>
            </a:lvl2pPr>
            <a:lvl3pPr indent="-228600" lvl="2" marL="1371600" algn="l">
              <a:lnSpc>
                <a:spcPct val="90000"/>
              </a:lnSpc>
              <a:spcBef>
                <a:spcPts val="1800"/>
              </a:spcBef>
              <a:spcAft>
                <a:spcPts val="0"/>
              </a:spcAft>
              <a:buClr>
                <a:srgbClr val="888888"/>
              </a:buClr>
              <a:buSzPts val="6480"/>
              <a:buNone/>
              <a:defRPr sz="6480">
                <a:solidFill>
                  <a:srgbClr val="888888"/>
                </a:solidFill>
              </a:defRPr>
            </a:lvl3pPr>
            <a:lvl4pPr indent="-228600" lvl="3" marL="1828800" algn="l">
              <a:lnSpc>
                <a:spcPct val="90000"/>
              </a:lnSpc>
              <a:spcBef>
                <a:spcPts val="1800"/>
              </a:spcBef>
              <a:spcAft>
                <a:spcPts val="0"/>
              </a:spcAft>
              <a:buClr>
                <a:srgbClr val="888888"/>
              </a:buClr>
              <a:buSzPts val="5760"/>
              <a:buNone/>
              <a:defRPr sz="5760">
                <a:solidFill>
                  <a:srgbClr val="888888"/>
                </a:solidFill>
              </a:defRPr>
            </a:lvl4pPr>
            <a:lvl5pPr indent="-228600" lvl="4" marL="2286000" algn="l">
              <a:lnSpc>
                <a:spcPct val="90000"/>
              </a:lnSpc>
              <a:spcBef>
                <a:spcPts val="1800"/>
              </a:spcBef>
              <a:spcAft>
                <a:spcPts val="0"/>
              </a:spcAft>
              <a:buClr>
                <a:srgbClr val="888888"/>
              </a:buClr>
              <a:buSzPts val="5760"/>
              <a:buNone/>
              <a:defRPr sz="5760">
                <a:solidFill>
                  <a:srgbClr val="888888"/>
                </a:solidFill>
              </a:defRPr>
            </a:lvl5pPr>
            <a:lvl6pPr indent="-228600" lvl="5" marL="2743200" algn="l">
              <a:lnSpc>
                <a:spcPct val="90000"/>
              </a:lnSpc>
              <a:spcBef>
                <a:spcPts val="1800"/>
              </a:spcBef>
              <a:spcAft>
                <a:spcPts val="0"/>
              </a:spcAft>
              <a:buClr>
                <a:srgbClr val="888888"/>
              </a:buClr>
              <a:buSzPts val="5760"/>
              <a:buNone/>
              <a:defRPr sz="5760">
                <a:solidFill>
                  <a:srgbClr val="888888"/>
                </a:solidFill>
              </a:defRPr>
            </a:lvl6pPr>
            <a:lvl7pPr indent="-228600" lvl="6" marL="3200400" algn="l">
              <a:lnSpc>
                <a:spcPct val="90000"/>
              </a:lnSpc>
              <a:spcBef>
                <a:spcPts val="1800"/>
              </a:spcBef>
              <a:spcAft>
                <a:spcPts val="0"/>
              </a:spcAft>
              <a:buClr>
                <a:srgbClr val="888888"/>
              </a:buClr>
              <a:buSzPts val="5760"/>
              <a:buNone/>
              <a:defRPr sz="5760">
                <a:solidFill>
                  <a:srgbClr val="888888"/>
                </a:solidFill>
              </a:defRPr>
            </a:lvl7pPr>
            <a:lvl8pPr indent="-228600" lvl="7" marL="3657600" algn="l">
              <a:lnSpc>
                <a:spcPct val="90000"/>
              </a:lnSpc>
              <a:spcBef>
                <a:spcPts val="1800"/>
              </a:spcBef>
              <a:spcAft>
                <a:spcPts val="0"/>
              </a:spcAft>
              <a:buClr>
                <a:srgbClr val="888888"/>
              </a:buClr>
              <a:buSzPts val="5760"/>
              <a:buNone/>
              <a:defRPr sz="5760">
                <a:solidFill>
                  <a:srgbClr val="888888"/>
                </a:solidFill>
              </a:defRPr>
            </a:lvl8pPr>
            <a:lvl9pPr indent="-228600" lvl="8" marL="4114800" algn="l">
              <a:lnSpc>
                <a:spcPct val="90000"/>
              </a:lnSpc>
              <a:spcBef>
                <a:spcPts val="1800"/>
              </a:spcBef>
              <a:spcAft>
                <a:spcPts val="0"/>
              </a:spcAft>
              <a:buClr>
                <a:srgbClr val="888888"/>
              </a:buClr>
              <a:buSzPts val="5760"/>
              <a:buNone/>
              <a:defRPr sz="5760">
                <a:solidFill>
                  <a:srgbClr val="888888"/>
                </a:solidFill>
              </a:defRPr>
            </a:lvl9pPr>
          </a:lstStyle>
          <a:p/>
        </p:txBody>
      </p:sp>
      <p:sp>
        <p:nvSpPr>
          <p:cNvPr id="26" name="Google Shape;26;p5"/>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2631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2" name="Google Shape;32;p6"/>
          <p:cNvSpPr txBox="1"/>
          <p:nvPr>
            <p:ph idx="2" type="body"/>
          </p:nvPr>
        </p:nvSpPr>
        <p:spPr>
          <a:xfrm>
            <a:off x="166649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3" name="Google Shape;33;p6"/>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267428"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267431" y="10759443"/>
            <a:ext cx="13926024"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39" name="Google Shape;39;p7"/>
          <p:cNvSpPr txBox="1"/>
          <p:nvPr>
            <p:ph idx="2" type="body"/>
          </p:nvPr>
        </p:nvSpPr>
        <p:spPr>
          <a:xfrm>
            <a:off x="2267431" y="16032480"/>
            <a:ext cx="13926024"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0" name="Google Shape;40;p7"/>
          <p:cNvSpPr txBox="1"/>
          <p:nvPr>
            <p:ph idx="3" type="body"/>
          </p:nvPr>
        </p:nvSpPr>
        <p:spPr>
          <a:xfrm>
            <a:off x="16664942" y="10759443"/>
            <a:ext cx="13994608"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41" name="Google Shape;41;p7"/>
          <p:cNvSpPr txBox="1"/>
          <p:nvPr>
            <p:ph idx="4" type="body"/>
          </p:nvPr>
        </p:nvSpPr>
        <p:spPr>
          <a:xfrm>
            <a:off x="16664942" y="16032480"/>
            <a:ext cx="13994608"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2" name="Google Shape;42;p7"/>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3994608" y="6319530"/>
            <a:ext cx="16664940" cy="31191200"/>
          </a:xfrm>
          <a:prstGeom prst="rect">
            <a:avLst/>
          </a:prstGeom>
          <a:noFill/>
          <a:ln>
            <a:noFill/>
          </a:ln>
        </p:spPr>
        <p:txBody>
          <a:bodyPr anchorCtr="0" anchor="t" bIns="45700" lIns="91425" spcFirstLastPara="1" rIns="91425" wrap="square" tIns="45700">
            <a:normAutofit/>
          </a:bodyPr>
          <a:lstStyle>
            <a:lvl1pPr indent="-960120" lvl="0" marL="457200" algn="l">
              <a:lnSpc>
                <a:spcPct val="90000"/>
              </a:lnSpc>
              <a:spcBef>
                <a:spcPts val="3600"/>
              </a:spcBef>
              <a:spcAft>
                <a:spcPts val="0"/>
              </a:spcAft>
              <a:buClr>
                <a:schemeClr val="dk1"/>
              </a:buClr>
              <a:buSzPts val="11520"/>
              <a:buChar char="•"/>
              <a:defRPr sz="11520"/>
            </a:lvl1pPr>
            <a:lvl2pPr indent="-868680" lvl="1" marL="914400" algn="l">
              <a:lnSpc>
                <a:spcPct val="90000"/>
              </a:lnSpc>
              <a:spcBef>
                <a:spcPts val="1800"/>
              </a:spcBef>
              <a:spcAft>
                <a:spcPts val="0"/>
              </a:spcAft>
              <a:buClr>
                <a:schemeClr val="dk1"/>
              </a:buClr>
              <a:buSzPts val="10080"/>
              <a:buChar char="•"/>
              <a:defRPr sz="10080"/>
            </a:lvl2pPr>
            <a:lvl3pPr indent="-777240" lvl="2" marL="1371600" algn="l">
              <a:lnSpc>
                <a:spcPct val="90000"/>
              </a:lnSpc>
              <a:spcBef>
                <a:spcPts val="1800"/>
              </a:spcBef>
              <a:spcAft>
                <a:spcPts val="0"/>
              </a:spcAft>
              <a:buClr>
                <a:schemeClr val="dk1"/>
              </a:buClr>
              <a:buSzPts val="8640"/>
              <a:buChar char="•"/>
              <a:defRPr sz="8640"/>
            </a:lvl3pPr>
            <a:lvl4pPr indent="-685800" lvl="3" marL="1828800" algn="l">
              <a:lnSpc>
                <a:spcPct val="90000"/>
              </a:lnSpc>
              <a:spcBef>
                <a:spcPts val="1800"/>
              </a:spcBef>
              <a:spcAft>
                <a:spcPts val="0"/>
              </a:spcAft>
              <a:buClr>
                <a:schemeClr val="dk1"/>
              </a:buClr>
              <a:buSzPts val="7200"/>
              <a:buChar char="•"/>
              <a:defRPr sz="7200"/>
            </a:lvl4pPr>
            <a:lvl5pPr indent="-685800" lvl="4" marL="2286000" algn="l">
              <a:lnSpc>
                <a:spcPct val="90000"/>
              </a:lnSpc>
              <a:spcBef>
                <a:spcPts val="1800"/>
              </a:spcBef>
              <a:spcAft>
                <a:spcPts val="0"/>
              </a:spcAft>
              <a:buClr>
                <a:schemeClr val="dk1"/>
              </a:buClr>
              <a:buSzPts val="7200"/>
              <a:buChar char="•"/>
              <a:defRPr sz="7200"/>
            </a:lvl5pPr>
            <a:lvl6pPr indent="-685800" lvl="5" marL="2743200" algn="l">
              <a:lnSpc>
                <a:spcPct val="90000"/>
              </a:lnSpc>
              <a:spcBef>
                <a:spcPts val="1800"/>
              </a:spcBef>
              <a:spcAft>
                <a:spcPts val="0"/>
              </a:spcAft>
              <a:buClr>
                <a:schemeClr val="dk1"/>
              </a:buClr>
              <a:buSzPts val="7200"/>
              <a:buChar char="•"/>
              <a:defRPr sz="7200"/>
            </a:lvl6pPr>
            <a:lvl7pPr indent="-685800" lvl="6" marL="3200400" algn="l">
              <a:lnSpc>
                <a:spcPct val="90000"/>
              </a:lnSpc>
              <a:spcBef>
                <a:spcPts val="1800"/>
              </a:spcBef>
              <a:spcAft>
                <a:spcPts val="0"/>
              </a:spcAft>
              <a:buClr>
                <a:schemeClr val="dk1"/>
              </a:buClr>
              <a:buSzPts val="7200"/>
              <a:buChar char="•"/>
              <a:defRPr sz="7200"/>
            </a:lvl7pPr>
            <a:lvl8pPr indent="-685800" lvl="7" marL="3657600" algn="l">
              <a:lnSpc>
                <a:spcPct val="90000"/>
              </a:lnSpc>
              <a:spcBef>
                <a:spcPts val="1800"/>
              </a:spcBef>
              <a:spcAft>
                <a:spcPts val="0"/>
              </a:spcAft>
              <a:buClr>
                <a:schemeClr val="dk1"/>
              </a:buClr>
              <a:buSzPts val="7200"/>
              <a:buChar char="•"/>
              <a:defRPr sz="7200"/>
            </a:lvl8pPr>
            <a:lvl9pPr indent="-685800" lvl="8" marL="4114800" algn="l">
              <a:lnSpc>
                <a:spcPct val="90000"/>
              </a:lnSpc>
              <a:spcBef>
                <a:spcPts val="1800"/>
              </a:spcBef>
              <a:spcAft>
                <a:spcPts val="0"/>
              </a:spcAft>
              <a:buClr>
                <a:schemeClr val="dk1"/>
              </a:buClr>
              <a:buSzPts val="7200"/>
              <a:buChar char="•"/>
              <a:defRPr sz="7200"/>
            </a:lvl9pPr>
          </a:lstStyle>
          <a:p/>
        </p:txBody>
      </p:sp>
      <p:sp>
        <p:nvSpPr>
          <p:cNvPr id="57" name="Google Shape;57;p10"/>
          <p:cNvSpPr txBox="1"/>
          <p:nvPr>
            <p:ph idx="2"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58" name="Google Shape;58;p10"/>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3994608" y="6319530"/>
            <a:ext cx="16664940" cy="31191200"/>
          </a:xfrm>
          <a:prstGeom prst="rect">
            <a:avLst/>
          </a:prstGeom>
          <a:noFill/>
          <a:ln>
            <a:noFill/>
          </a:ln>
        </p:spPr>
      </p:sp>
      <p:sp>
        <p:nvSpPr>
          <p:cNvPr id="64" name="Google Shape;64;p11"/>
          <p:cNvSpPr txBox="1"/>
          <p:nvPr>
            <p:ph idx="1"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65" name="Google Shape;65;p11"/>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5840"/>
              <a:buFont typeface="Calibri"/>
              <a:buNone/>
              <a:defRPr b="0" i="0" sz="15839"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868680" lvl="0" marL="457200" marR="0" rtl="0" algn="l">
              <a:lnSpc>
                <a:spcPct val="90000"/>
              </a:lnSpc>
              <a:spcBef>
                <a:spcPts val="36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1pPr>
            <a:lvl2pPr indent="-777240" lvl="1" marL="914400" marR="0" rtl="0" algn="l">
              <a:lnSpc>
                <a:spcPct val="90000"/>
              </a:lnSpc>
              <a:spcBef>
                <a:spcPts val="18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2pPr>
            <a:lvl3pPr indent="-685800" lvl="2" marL="1371600" marR="0" rtl="0" algn="l">
              <a:lnSpc>
                <a:spcPct val="90000"/>
              </a:lnSpc>
              <a:spcBef>
                <a:spcPts val="18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3pPr>
            <a:lvl4pPr indent="-640080" lvl="3" marL="1828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4pPr>
            <a:lvl5pPr indent="-640079" lvl="4" marL="22860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5pPr>
            <a:lvl6pPr indent="-640079" lvl="5" marL="27432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6pPr>
            <a:lvl7pPr indent="-640079" lvl="6" marL="32004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7pPr>
            <a:lvl8pPr indent="-640079" lvl="7" marL="36576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8pPr>
            <a:lvl9pPr indent="-640079" lvl="8" marL="4114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320" u="none" cap="none" strike="noStrike">
                <a:solidFill>
                  <a:srgbClr val="888888"/>
                </a:solidFill>
                <a:latin typeface="Calibri"/>
                <a:ea typeface="Calibri"/>
                <a:cs typeface="Calibri"/>
                <a:sym typeface="Calibri"/>
              </a:defRPr>
            </a:lvl1pPr>
            <a:lvl2pPr indent="0" lvl="1" marL="0" marR="0" rtl="0" algn="r">
              <a:spcBef>
                <a:spcPts val="0"/>
              </a:spcBef>
              <a:buNone/>
              <a:defRPr b="0" i="0" sz="4320" u="none" cap="none" strike="noStrike">
                <a:solidFill>
                  <a:srgbClr val="888888"/>
                </a:solidFill>
                <a:latin typeface="Calibri"/>
                <a:ea typeface="Calibri"/>
                <a:cs typeface="Calibri"/>
                <a:sym typeface="Calibri"/>
              </a:defRPr>
            </a:lvl2pPr>
            <a:lvl3pPr indent="0" lvl="2" marL="0" marR="0" rtl="0" algn="r">
              <a:spcBef>
                <a:spcPts val="0"/>
              </a:spcBef>
              <a:buNone/>
              <a:defRPr b="0" i="0" sz="4320" u="none" cap="none" strike="noStrike">
                <a:solidFill>
                  <a:srgbClr val="888888"/>
                </a:solidFill>
                <a:latin typeface="Calibri"/>
                <a:ea typeface="Calibri"/>
                <a:cs typeface="Calibri"/>
                <a:sym typeface="Calibri"/>
              </a:defRPr>
            </a:lvl3pPr>
            <a:lvl4pPr indent="0" lvl="3" marL="0" marR="0" rtl="0" algn="r">
              <a:spcBef>
                <a:spcPts val="0"/>
              </a:spcBef>
              <a:buNone/>
              <a:defRPr b="0" i="0" sz="4320" u="none" cap="none" strike="noStrike">
                <a:solidFill>
                  <a:srgbClr val="888888"/>
                </a:solidFill>
                <a:latin typeface="Calibri"/>
                <a:ea typeface="Calibri"/>
                <a:cs typeface="Calibri"/>
                <a:sym typeface="Calibri"/>
              </a:defRPr>
            </a:lvl4pPr>
            <a:lvl5pPr indent="0" lvl="4" marL="0" marR="0" rtl="0" algn="r">
              <a:spcBef>
                <a:spcPts val="0"/>
              </a:spcBef>
              <a:buNone/>
              <a:defRPr b="0" i="0" sz="4320" u="none" cap="none" strike="noStrike">
                <a:solidFill>
                  <a:srgbClr val="888888"/>
                </a:solidFill>
                <a:latin typeface="Calibri"/>
                <a:ea typeface="Calibri"/>
                <a:cs typeface="Calibri"/>
                <a:sym typeface="Calibri"/>
              </a:defRPr>
            </a:lvl5pPr>
            <a:lvl6pPr indent="0" lvl="5" marL="0" marR="0" rtl="0" algn="r">
              <a:spcBef>
                <a:spcPts val="0"/>
              </a:spcBef>
              <a:buNone/>
              <a:defRPr b="0" i="0" sz="4320" u="none" cap="none" strike="noStrike">
                <a:solidFill>
                  <a:srgbClr val="888888"/>
                </a:solidFill>
                <a:latin typeface="Calibri"/>
                <a:ea typeface="Calibri"/>
                <a:cs typeface="Calibri"/>
                <a:sym typeface="Calibri"/>
              </a:defRPr>
            </a:lvl6pPr>
            <a:lvl7pPr indent="0" lvl="6" marL="0" marR="0" rtl="0" algn="r">
              <a:spcBef>
                <a:spcPts val="0"/>
              </a:spcBef>
              <a:buNone/>
              <a:defRPr b="0" i="0" sz="4320" u="none" cap="none" strike="noStrike">
                <a:solidFill>
                  <a:srgbClr val="888888"/>
                </a:solidFill>
                <a:latin typeface="Calibri"/>
                <a:ea typeface="Calibri"/>
                <a:cs typeface="Calibri"/>
                <a:sym typeface="Calibri"/>
              </a:defRPr>
            </a:lvl7pPr>
            <a:lvl8pPr indent="0" lvl="7" marL="0" marR="0" rtl="0" algn="r">
              <a:spcBef>
                <a:spcPts val="0"/>
              </a:spcBef>
              <a:buNone/>
              <a:defRPr b="0" i="0" sz="4320" u="none" cap="none" strike="noStrike">
                <a:solidFill>
                  <a:srgbClr val="888888"/>
                </a:solidFill>
                <a:latin typeface="Calibri"/>
                <a:ea typeface="Calibri"/>
                <a:cs typeface="Calibri"/>
                <a:sym typeface="Calibri"/>
              </a:defRPr>
            </a:lvl8pPr>
            <a:lvl9pPr indent="0" lvl="8" marL="0" marR="0" rtl="0" algn="r">
              <a:spcBef>
                <a:spcPts val="0"/>
              </a:spcBef>
              <a:buNone/>
              <a:defRPr b="0" i="0" sz="43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flipH="1">
            <a:off x="0" y="1"/>
            <a:ext cx="32918400" cy="19209418"/>
          </a:xfrm>
          <a:custGeom>
            <a:rect b="b" l="l" r="r" t="t"/>
            <a:pathLst>
              <a:path extrusionOk="0" h="4383156" w="7753384">
                <a:moveTo>
                  <a:pt x="7753384" y="0"/>
                </a:moveTo>
                <a:lnTo>
                  <a:pt x="0" y="0"/>
                </a:lnTo>
                <a:lnTo>
                  <a:pt x="0" y="4123553"/>
                </a:lnTo>
                <a:lnTo>
                  <a:pt x="186811" y="4158724"/>
                </a:lnTo>
                <a:cubicBezTo>
                  <a:pt x="1017284" y="4303917"/>
                  <a:pt x="1914340" y="4383156"/>
                  <a:pt x="2850155" y="4383156"/>
                </a:cubicBezTo>
                <a:cubicBezTo>
                  <a:pt x="4699851" y="4383156"/>
                  <a:pt x="6398122" y="4073584"/>
                  <a:pt x="7730118" y="3557028"/>
                </a:cubicBezTo>
                <a:lnTo>
                  <a:pt x="7753384" y="3547100"/>
                </a:lnTo>
                <a:close/>
              </a:path>
            </a:pathLst>
          </a:custGeom>
          <a:solidFill>
            <a:srgbClr val="E10F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2841" u="none" cap="none" strike="noStrike">
              <a:solidFill>
                <a:srgbClr val="E10F1B"/>
              </a:solidFill>
              <a:latin typeface="Calibri"/>
              <a:ea typeface="Calibri"/>
              <a:cs typeface="Calibri"/>
              <a:sym typeface="Calibri"/>
            </a:endParaRPr>
          </a:p>
        </p:txBody>
      </p:sp>
      <p:sp>
        <p:nvSpPr>
          <p:cNvPr id="85" name="Google Shape;85;p1"/>
          <p:cNvSpPr txBox="1"/>
          <p:nvPr/>
        </p:nvSpPr>
        <p:spPr>
          <a:xfrm>
            <a:off x="2609896" y="303526614"/>
            <a:ext cx="18690247" cy="1546307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8471" u="none" cap="none" strike="noStrike">
                <a:solidFill>
                  <a:srgbClr val="E10F1B"/>
                </a:solidFill>
                <a:latin typeface="Calibri"/>
                <a:ea typeface="Calibri"/>
                <a:cs typeface="Calibri"/>
                <a:sym typeface="Calibri"/>
              </a:rPr>
              <a:t>In the same way we probably should have double checked our headline, you should double check your benefits. </a:t>
            </a:r>
            <a:endParaRPr/>
          </a:p>
          <a:p>
            <a:pPr indent="0" lvl="0" marL="0" marR="0" rtl="0" algn="l">
              <a:spcBef>
                <a:spcPts val="0"/>
              </a:spcBef>
              <a:spcAft>
                <a:spcPts val="0"/>
              </a:spcAft>
              <a:buNone/>
            </a:pPr>
            <a:r>
              <a:rPr lang="en-US" sz="32841">
                <a:solidFill>
                  <a:schemeClr val="dk1"/>
                </a:solidFill>
                <a:latin typeface="Calibri"/>
                <a:ea typeface="Calibri"/>
                <a:cs typeface="Calibri"/>
                <a:sym typeface="Calibri"/>
              </a:rPr>
              <a:t>You don't need to do anything to stay on your current plans. But if your situation has changed or you just want to see if there are more affordable plans out there, take 10 minutes and review your options with ALEX, our virtual benefits counselor.</a:t>
            </a:r>
            <a:endParaRPr sz="8471">
              <a:solidFill>
                <a:schemeClr val="dk1"/>
              </a:solidFill>
              <a:latin typeface="Calibri"/>
              <a:ea typeface="Calibri"/>
              <a:cs typeface="Calibri"/>
              <a:sym typeface="Calibri"/>
            </a:endParaRPr>
          </a:p>
          <a:p>
            <a:pPr indent="0" lvl="0" marL="0" marR="0" rtl="0" algn="l">
              <a:spcBef>
                <a:spcPts val="0"/>
              </a:spcBef>
              <a:spcAft>
                <a:spcPts val="0"/>
              </a:spcAft>
              <a:buNone/>
            </a:pPr>
            <a:r>
              <a:t/>
            </a:r>
            <a:endParaRPr sz="6776">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b="1" lang="en-US" sz="8471">
                <a:solidFill>
                  <a:srgbClr val="8E0C70"/>
                </a:solidFill>
                <a:latin typeface="Calibri"/>
                <a:ea typeface="Calibri"/>
                <a:cs typeface="Calibri"/>
                <a:sym typeface="Calibri"/>
              </a:rPr>
              <a:t>Before you enroll, give it a try at &lt;www.sampleURL.com&gt;.</a:t>
            </a:r>
            <a:endParaRPr/>
          </a:p>
        </p:txBody>
      </p:sp>
      <p:sp>
        <p:nvSpPr>
          <p:cNvPr id="86" name="Google Shape;86;p1"/>
          <p:cNvSpPr/>
          <p:nvPr/>
        </p:nvSpPr>
        <p:spPr>
          <a:xfrm>
            <a:off x="23904883" y="30025474"/>
            <a:ext cx="5369654" cy="5383127"/>
          </a:xfrm>
          <a:prstGeom prst="rect">
            <a:avLst/>
          </a:prstGeom>
          <a:solidFill>
            <a:srgbClr val="CDCDCD"/>
          </a:solidFill>
          <a:ln>
            <a:noFill/>
          </a:ln>
        </p:spPr>
        <p:txBody>
          <a:bodyPr anchorCtr="0" anchor="ctr" bIns="193550" lIns="387200" spcFirstLastPara="1" rIns="387200" wrap="square" tIns="193550">
            <a:noAutofit/>
          </a:bodyPr>
          <a:lstStyle/>
          <a:p>
            <a:pPr indent="0" lvl="0" marL="0" marR="0" rtl="0" algn="ctr">
              <a:spcBef>
                <a:spcPts val="0"/>
              </a:spcBef>
              <a:spcAft>
                <a:spcPts val="0"/>
              </a:spcAft>
              <a:buNone/>
            </a:pPr>
            <a:r>
              <a:rPr lang="en-US" sz="4659">
                <a:solidFill>
                  <a:schemeClr val="dk1"/>
                </a:solidFill>
                <a:latin typeface="Calibri"/>
                <a:ea typeface="Calibri"/>
                <a:cs typeface="Calibri"/>
                <a:sym typeface="Calibri"/>
              </a:rPr>
              <a:t>QR CODE HERE</a:t>
            </a:r>
            <a:endParaRPr sz="32841">
              <a:solidFill>
                <a:schemeClr val="dk1"/>
              </a:solidFill>
              <a:latin typeface="Calibri"/>
              <a:ea typeface="Calibri"/>
              <a:cs typeface="Calibri"/>
              <a:sym typeface="Calibri"/>
            </a:endParaRPr>
          </a:p>
        </p:txBody>
      </p:sp>
      <p:sp>
        <p:nvSpPr>
          <p:cNvPr id="87" name="Google Shape;87;p1"/>
          <p:cNvSpPr/>
          <p:nvPr/>
        </p:nvSpPr>
        <p:spPr>
          <a:xfrm>
            <a:off x="20752903" y="36934312"/>
            <a:ext cx="8521632" cy="4174996"/>
          </a:xfrm>
          <a:prstGeom prst="rect">
            <a:avLst/>
          </a:prstGeom>
          <a:solidFill>
            <a:srgbClr val="CDCDCD"/>
          </a:solidFill>
          <a:ln>
            <a:noFill/>
          </a:ln>
        </p:spPr>
        <p:txBody>
          <a:bodyPr anchorCtr="0" anchor="ctr" bIns="193550" lIns="387200" spcFirstLastPara="1" rIns="387200" wrap="square" tIns="193550">
            <a:noAutofit/>
          </a:bodyPr>
          <a:lstStyle/>
          <a:p>
            <a:pPr indent="0" lvl="0" marL="0" marR="0" rtl="0" algn="ctr">
              <a:spcBef>
                <a:spcPts val="0"/>
              </a:spcBef>
              <a:spcAft>
                <a:spcPts val="0"/>
              </a:spcAft>
              <a:buNone/>
            </a:pPr>
            <a:r>
              <a:rPr lang="en-US" sz="4659">
                <a:solidFill>
                  <a:schemeClr val="dk1"/>
                </a:solidFill>
                <a:latin typeface="Calibri"/>
                <a:ea typeface="Calibri"/>
                <a:cs typeface="Calibri"/>
                <a:sym typeface="Calibri"/>
              </a:rPr>
              <a:t>YOUR LOGO HERE</a:t>
            </a:r>
            <a:endParaRPr sz="32841">
              <a:solidFill>
                <a:schemeClr val="dk1"/>
              </a:solidFill>
              <a:latin typeface="Calibri"/>
              <a:ea typeface="Calibri"/>
              <a:cs typeface="Calibri"/>
              <a:sym typeface="Calibri"/>
            </a:endParaRPr>
          </a:p>
        </p:txBody>
      </p:sp>
      <p:pic>
        <p:nvPicPr>
          <p:cNvPr descr="A picture containing text, clock, sign&#10;&#10;Description automatically generated" id="88" name="Google Shape;88;p1"/>
          <p:cNvPicPr preferRelativeResize="0"/>
          <p:nvPr/>
        </p:nvPicPr>
        <p:blipFill rotWithShape="1">
          <a:blip r:embed="rId3">
            <a:alphaModFix/>
          </a:blip>
          <a:srcRect b="0" l="0" r="0" t="0"/>
          <a:stretch/>
        </p:blipFill>
        <p:spPr>
          <a:xfrm>
            <a:off x="2609894" y="36517242"/>
            <a:ext cx="10991910" cy="4802540"/>
          </a:xfrm>
          <a:prstGeom prst="rect">
            <a:avLst/>
          </a:prstGeom>
          <a:noFill/>
          <a:ln>
            <a:noFill/>
          </a:ln>
        </p:spPr>
      </p:pic>
      <p:sp>
        <p:nvSpPr>
          <p:cNvPr id="89" name="Google Shape;89;p1"/>
          <p:cNvSpPr txBox="1"/>
          <p:nvPr/>
        </p:nvSpPr>
        <p:spPr>
          <a:xfrm>
            <a:off x="2609897" y="7103798"/>
            <a:ext cx="15252600" cy="860966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22871">
                <a:solidFill>
                  <a:schemeClr val="lt1"/>
                </a:solidFill>
                <a:latin typeface="Calibri"/>
                <a:ea typeface="Calibri"/>
                <a:cs typeface="Calibri"/>
                <a:sym typeface="Calibri"/>
              </a:rPr>
              <a:t>Cross your I’s and dot your T’s</a:t>
            </a:r>
            <a:endParaRPr/>
          </a:p>
        </p:txBody>
      </p:sp>
      <p:sp>
        <p:nvSpPr>
          <p:cNvPr id="90" name="Google Shape;90;p1"/>
          <p:cNvSpPr txBox="1"/>
          <p:nvPr/>
        </p:nvSpPr>
        <p:spPr>
          <a:xfrm>
            <a:off x="2609898" y="2654946"/>
            <a:ext cx="13472784" cy="426360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3553">
                <a:solidFill>
                  <a:schemeClr val="lt1"/>
                </a:solidFill>
                <a:latin typeface="Calibri"/>
                <a:ea typeface="Calibri"/>
                <a:cs typeface="Calibri"/>
                <a:sym typeface="Calibri"/>
              </a:rPr>
              <a:t>Open enrollment is coming</a:t>
            </a:r>
            <a:endParaRPr/>
          </a:p>
        </p:txBody>
      </p:sp>
      <p:pic>
        <p:nvPicPr>
          <p:cNvPr id="91" name="Google Shape;91;p1"/>
          <p:cNvPicPr preferRelativeResize="0"/>
          <p:nvPr/>
        </p:nvPicPr>
        <p:blipFill rotWithShape="1">
          <a:blip r:embed="rId4">
            <a:alphaModFix/>
          </a:blip>
          <a:srcRect b="0" l="-4539" r="38664" t="23592"/>
          <a:stretch/>
        </p:blipFill>
        <p:spPr>
          <a:xfrm>
            <a:off x="17665801" y="1"/>
            <a:ext cx="15252599" cy="28071862"/>
          </a:xfrm>
          <a:prstGeom prst="rect">
            <a:avLst/>
          </a:prstGeom>
          <a:noFill/>
          <a:ln>
            <a:noFill/>
          </a:ln>
        </p:spPr>
      </p:pic>
      <p:sp>
        <p:nvSpPr>
          <p:cNvPr id="92" name="Google Shape;92;p1"/>
          <p:cNvSpPr txBox="1"/>
          <p:nvPr/>
        </p:nvSpPr>
        <p:spPr>
          <a:xfrm>
            <a:off x="2609896" y="21125713"/>
            <a:ext cx="17710104" cy="1328684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8470">
                <a:solidFill>
                  <a:srgbClr val="E10F1B"/>
                </a:solidFill>
                <a:latin typeface="Calibri"/>
                <a:ea typeface="Calibri"/>
                <a:cs typeface="Calibri"/>
                <a:sym typeface="Calibri"/>
              </a:rPr>
              <a:t>In the same way we probably should have double checked our headline, you should double check your benefits. </a:t>
            </a:r>
            <a:endParaRPr/>
          </a:p>
          <a:p>
            <a:pPr indent="0" lvl="0" marL="0" marR="0" rtl="0" algn="l">
              <a:spcBef>
                <a:spcPts val="0"/>
              </a:spcBef>
              <a:spcAft>
                <a:spcPts val="0"/>
              </a:spcAft>
              <a:buNone/>
            </a:pPr>
            <a:r>
              <a:rPr lang="en-US" sz="6780">
                <a:solidFill>
                  <a:schemeClr val="dk1"/>
                </a:solidFill>
                <a:latin typeface="Calibri"/>
                <a:ea typeface="Calibri"/>
                <a:cs typeface="Calibri"/>
                <a:sym typeface="Calibri"/>
              </a:rPr>
              <a:t>You don't need to do anything to stay on your current plans. But if your situation has changed or you just want to see if there are more affordable plans out there, take 10 minutes and review your options with ALEX, our virtual benefits counselor.</a:t>
            </a:r>
            <a:endParaRPr/>
          </a:p>
          <a:p>
            <a:pPr indent="0" lvl="0" marL="0" marR="0" rtl="0" algn="l">
              <a:spcBef>
                <a:spcPts val="0"/>
              </a:spcBef>
              <a:spcAft>
                <a:spcPts val="0"/>
              </a:spcAft>
              <a:buNone/>
            </a:pPr>
            <a:r>
              <a:t/>
            </a:r>
            <a:endParaRPr sz="678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b="1" lang="en-US" sz="8470">
                <a:solidFill>
                  <a:srgbClr val="8E0C70"/>
                </a:solidFill>
                <a:latin typeface="Calibri"/>
                <a:ea typeface="Calibri"/>
                <a:cs typeface="Calibri"/>
                <a:sym typeface="Calibri"/>
              </a:rPr>
              <a:t>Before you enroll, give it a try at &lt;www.sampleURL.com&gt;.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2022-05-26T19:47:07Z</dcterms:created>
  <dc:creator>TJ Rinker</dc:creator>
</cp:coreProperties>
</file>