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8" r:id="rId2"/>
  </p:sldIdLst>
  <p:sldSz cx="32918400" cy="4389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8E0"/>
    <a:srgbClr val="0981B0"/>
    <a:srgbClr val="FF8458"/>
    <a:srgbClr val="72E0C1"/>
    <a:srgbClr val="FB5077"/>
    <a:srgbClr val="3CDF00"/>
    <a:srgbClr val="E10F1B"/>
    <a:srgbClr val="8E0C70"/>
    <a:srgbClr val="FFD831"/>
    <a:srgbClr val="0087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314"/>
    <p:restoredTop sz="96327"/>
  </p:normalViewPr>
  <p:slideViewPr>
    <p:cSldViewPr snapToGrid="0" snapToObjects="1">
      <p:cViewPr varScale="1">
        <p:scale>
          <a:sx n="16" d="100"/>
          <a:sy n="16" d="100"/>
        </p:scale>
        <p:origin x="2320"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B776AA-B60D-8F45-B951-7C3DD0A189E9}" type="datetimeFigureOut">
              <a:rPr lang="en-US" smtClean="0"/>
              <a:t>6/9/22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63FCE-C976-9B47-86EA-7D0ADDA974A1}" type="slidenum">
              <a:rPr lang="en-US" smtClean="0"/>
              <a:t>‹#›</a:t>
            </a:fld>
            <a:endParaRPr lang="en-US"/>
          </a:p>
        </p:txBody>
      </p:sp>
    </p:spTree>
    <p:extLst>
      <p:ext uri="{BB962C8B-B14F-4D97-AF65-F5344CB8AC3E}">
        <p14:creationId xmlns:p14="http://schemas.microsoft.com/office/powerpoint/2010/main" val="181556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B776AA-B60D-8F45-B951-7C3DD0A189E9}" type="datetimeFigureOut">
              <a:rPr lang="en-US" smtClean="0"/>
              <a:t>6/9/22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63FCE-C976-9B47-86EA-7D0ADDA974A1}" type="slidenum">
              <a:rPr lang="en-US" smtClean="0"/>
              <a:t>‹#›</a:t>
            </a:fld>
            <a:endParaRPr lang="en-US"/>
          </a:p>
        </p:txBody>
      </p:sp>
    </p:spTree>
    <p:extLst>
      <p:ext uri="{BB962C8B-B14F-4D97-AF65-F5344CB8AC3E}">
        <p14:creationId xmlns:p14="http://schemas.microsoft.com/office/powerpoint/2010/main" val="91616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B776AA-B60D-8F45-B951-7C3DD0A189E9}" type="datetimeFigureOut">
              <a:rPr lang="en-US" smtClean="0"/>
              <a:t>6/9/22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63FCE-C976-9B47-86EA-7D0ADDA974A1}" type="slidenum">
              <a:rPr lang="en-US" smtClean="0"/>
              <a:t>‹#›</a:t>
            </a:fld>
            <a:endParaRPr lang="en-US"/>
          </a:p>
        </p:txBody>
      </p:sp>
    </p:spTree>
    <p:extLst>
      <p:ext uri="{BB962C8B-B14F-4D97-AF65-F5344CB8AC3E}">
        <p14:creationId xmlns:p14="http://schemas.microsoft.com/office/powerpoint/2010/main" val="340165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B776AA-B60D-8F45-B951-7C3DD0A189E9}" type="datetimeFigureOut">
              <a:rPr lang="en-US" smtClean="0"/>
              <a:t>6/9/22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63FCE-C976-9B47-86EA-7D0ADDA974A1}" type="slidenum">
              <a:rPr lang="en-US" smtClean="0"/>
              <a:t>‹#›</a:t>
            </a:fld>
            <a:endParaRPr lang="en-US"/>
          </a:p>
        </p:txBody>
      </p:sp>
    </p:spTree>
    <p:extLst>
      <p:ext uri="{BB962C8B-B14F-4D97-AF65-F5344CB8AC3E}">
        <p14:creationId xmlns:p14="http://schemas.microsoft.com/office/powerpoint/2010/main" val="2329729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B776AA-B60D-8F45-B951-7C3DD0A189E9}" type="datetimeFigureOut">
              <a:rPr lang="en-US" smtClean="0"/>
              <a:t>6/9/22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63FCE-C976-9B47-86EA-7D0ADDA974A1}" type="slidenum">
              <a:rPr lang="en-US" smtClean="0"/>
              <a:t>‹#›</a:t>
            </a:fld>
            <a:endParaRPr lang="en-US"/>
          </a:p>
        </p:txBody>
      </p:sp>
    </p:spTree>
    <p:extLst>
      <p:ext uri="{BB962C8B-B14F-4D97-AF65-F5344CB8AC3E}">
        <p14:creationId xmlns:p14="http://schemas.microsoft.com/office/powerpoint/2010/main" val="3545647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B776AA-B60D-8F45-B951-7C3DD0A189E9}" type="datetimeFigureOut">
              <a:rPr lang="en-US" smtClean="0"/>
              <a:t>6/9/22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63FCE-C976-9B47-86EA-7D0ADDA974A1}" type="slidenum">
              <a:rPr lang="en-US" smtClean="0"/>
              <a:t>‹#›</a:t>
            </a:fld>
            <a:endParaRPr lang="en-US"/>
          </a:p>
        </p:txBody>
      </p:sp>
    </p:spTree>
    <p:extLst>
      <p:ext uri="{BB962C8B-B14F-4D97-AF65-F5344CB8AC3E}">
        <p14:creationId xmlns:p14="http://schemas.microsoft.com/office/powerpoint/2010/main" val="423177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B776AA-B60D-8F45-B951-7C3DD0A189E9}" type="datetimeFigureOut">
              <a:rPr lang="en-US" smtClean="0"/>
              <a:t>6/9/22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863FCE-C976-9B47-86EA-7D0ADDA974A1}" type="slidenum">
              <a:rPr lang="en-US" smtClean="0"/>
              <a:t>‹#›</a:t>
            </a:fld>
            <a:endParaRPr lang="en-US"/>
          </a:p>
        </p:txBody>
      </p:sp>
    </p:spTree>
    <p:extLst>
      <p:ext uri="{BB962C8B-B14F-4D97-AF65-F5344CB8AC3E}">
        <p14:creationId xmlns:p14="http://schemas.microsoft.com/office/powerpoint/2010/main" val="238666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B776AA-B60D-8F45-B951-7C3DD0A189E9}" type="datetimeFigureOut">
              <a:rPr lang="en-US" smtClean="0"/>
              <a:t>6/9/22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863FCE-C976-9B47-86EA-7D0ADDA974A1}" type="slidenum">
              <a:rPr lang="en-US" smtClean="0"/>
              <a:t>‹#›</a:t>
            </a:fld>
            <a:endParaRPr lang="en-US"/>
          </a:p>
        </p:txBody>
      </p:sp>
    </p:spTree>
    <p:extLst>
      <p:ext uri="{BB962C8B-B14F-4D97-AF65-F5344CB8AC3E}">
        <p14:creationId xmlns:p14="http://schemas.microsoft.com/office/powerpoint/2010/main" val="34735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776AA-B60D-8F45-B951-7C3DD0A189E9}" type="datetimeFigureOut">
              <a:rPr lang="en-US" smtClean="0"/>
              <a:t>6/9/22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863FCE-C976-9B47-86EA-7D0ADDA974A1}" type="slidenum">
              <a:rPr lang="en-US" smtClean="0"/>
              <a:t>‹#›</a:t>
            </a:fld>
            <a:endParaRPr lang="en-US"/>
          </a:p>
        </p:txBody>
      </p:sp>
    </p:spTree>
    <p:extLst>
      <p:ext uri="{BB962C8B-B14F-4D97-AF65-F5344CB8AC3E}">
        <p14:creationId xmlns:p14="http://schemas.microsoft.com/office/powerpoint/2010/main" val="307622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6B776AA-B60D-8F45-B951-7C3DD0A189E9}" type="datetimeFigureOut">
              <a:rPr lang="en-US" smtClean="0"/>
              <a:t>6/9/22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63FCE-C976-9B47-86EA-7D0ADDA974A1}" type="slidenum">
              <a:rPr lang="en-US" smtClean="0"/>
              <a:t>‹#›</a:t>
            </a:fld>
            <a:endParaRPr lang="en-US"/>
          </a:p>
        </p:txBody>
      </p:sp>
    </p:spTree>
    <p:extLst>
      <p:ext uri="{BB962C8B-B14F-4D97-AF65-F5344CB8AC3E}">
        <p14:creationId xmlns:p14="http://schemas.microsoft.com/office/powerpoint/2010/main" val="2211555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6B776AA-B60D-8F45-B951-7C3DD0A189E9}" type="datetimeFigureOut">
              <a:rPr lang="en-US" smtClean="0"/>
              <a:t>6/9/22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63FCE-C976-9B47-86EA-7D0ADDA974A1}" type="slidenum">
              <a:rPr lang="en-US" smtClean="0"/>
              <a:t>‹#›</a:t>
            </a:fld>
            <a:endParaRPr lang="en-US"/>
          </a:p>
        </p:txBody>
      </p:sp>
    </p:spTree>
    <p:extLst>
      <p:ext uri="{BB962C8B-B14F-4D97-AF65-F5344CB8AC3E}">
        <p14:creationId xmlns:p14="http://schemas.microsoft.com/office/powerpoint/2010/main" val="407025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36B776AA-B60D-8F45-B951-7C3DD0A189E9}" type="datetimeFigureOut">
              <a:rPr lang="en-US" smtClean="0"/>
              <a:t>6/9/22</a:t>
            </a:fld>
            <a:endParaRPr lang="en-US"/>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C2863FCE-C976-9B47-86EA-7D0ADDA974A1}" type="slidenum">
              <a:rPr lang="en-US" smtClean="0"/>
              <a:t>‹#›</a:t>
            </a:fld>
            <a:endParaRPr lang="en-US"/>
          </a:p>
        </p:txBody>
      </p:sp>
    </p:spTree>
    <p:extLst>
      <p:ext uri="{BB962C8B-B14F-4D97-AF65-F5344CB8AC3E}">
        <p14:creationId xmlns:p14="http://schemas.microsoft.com/office/powerpoint/2010/main" val="30067246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514D8432-78B3-00DC-17B9-363BEE05A0F1}"/>
              </a:ext>
            </a:extLst>
          </p:cNvPr>
          <p:cNvSpPr/>
          <p:nvPr/>
        </p:nvSpPr>
        <p:spPr>
          <a:xfrm flipH="1">
            <a:off x="0" y="1"/>
            <a:ext cx="32918400" cy="19209418"/>
          </a:xfrm>
          <a:custGeom>
            <a:avLst/>
            <a:gdLst>
              <a:gd name="connsiteX0" fmla="*/ 7753384 w 7753384"/>
              <a:gd name="connsiteY0" fmla="*/ 0 h 4383156"/>
              <a:gd name="connsiteX1" fmla="*/ 0 w 7753384"/>
              <a:gd name="connsiteY1" fmla="*/ 0 h 4383156"/>
              <a:gd name="connsiteX2" fmla="*/ 0 w 7753384"/>
              <a:gd name="connsiteY2" fmla="*/ 4123553 h 4383156"/>
              <a:gd name="connsiteX3" fmla="*/ 186811 w 7753384"/>
              <a:gd name="connsiteY3" fmla="*/ 4158724 h 4383156"/>
              <a:gd name="connsiteX4" fmla="*/ 2850155 w 7753384"/>
              <a:gd name="connsiteY4" fmla="*/ 4383156 h 4383156"/>
              <a:gd name="connsiteX5" fmla="*/ 7730118 w 7753384"/>
              <a:gd name="connsiteY5" fmla="*/ 3557028 h 4383156"/>
              <a:gd name="connsiteX6" fmla="*/ 7753384 w 7753384"/>
              <a:gd name="connsiteY6" fmla="*/ 3547100 h 4383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53384" h="4383156">
                <a:moveTo>
                  <a:pt x="7753384" y="0"/>
                </a:moveTo>
                <a:lnTo>
                  <a:pt x="0" y="0"/>
                </a:lnTo>
                <a:lnTo>
                  <a:pt x="0" y="4123553"/>
                </a:lnTo>
                <a:lnTo>
                  <a:pt x="186811" y="4158724"/>
                </a:lnTo>
                <a:cubicBezTo>
                  <a:pt x="1017284" y="4303917"/>
                  <a:pt x="1914340" y="4383156"/>
                  <a:pt x="2850155" y="4383156"/>
                </a:cubicBezTo>
                <a:cubicBezTo>
                  <a:pt x="4699851" y="4383156"/>
                  <a:pt x="6398122" y="4073584"/>
                  <a:pt x="7730118" y="3557028"/>
                </a:cubicBezTo>
                <a:lnTo>
                  <a:pt x="7753384" y="3547100"/>
                </a:lnTo>
                <a:close/>
              </a:path>
            </a:pathLst>
          </a:custGeom>
          <a:solidFill>
            <a:srgbClr val="00876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2841"/>
          </a:p>
        </p:txBody>
      </p:sp>
      <p:pic>
        <p:nvPicPr>
          <p:cNvPr id="2" name="Picture 1">
            <a:extLst>
              <a:ext uri="{FF2B5EF4-FFF2-40B4-BE49-F238E27FC236}">
                <a16:creationId xmlns:a16="http://schemas.microsoft.com/office/drawing/2014/main" id="{68F93049-2B2C-61DF-729B-C3C5AC141B90}"/>
              </a:ext>
            </a:extLst>
          </p:cNvPr>
          <p:cNvPicPr>
            <a:picLocks noChangeAspect="1"/>
          </p:cNvPicPr>
          <p:nvPr/>
        </p:nvPicPr>
        <p:blipFill rotWithShape="1">
          <a:blip r:embed="rId2"/>
          <a:srcRect t="28599" r="26167"/>
          <a:stretch/>
        </p:blipFill>
        <p:spPr>
          <a:xfrm>
            <a:off x="13567144" y="0"/>
            <a:ext cx="19351256" cy="28089123"/>
          </a:xfrm>
          <a:prstGeom prst="rect">
            <a:avLst/>
          </a:prstGeom>
        </p:spPr>
      </p:pic>
      <p:sp>
        <p:nvSpPr>
          <p:cNvPr id="5" name="TextBox 4">
            <a:extLst>
              <a:ext uri="{FF2B5EF4-FFF2-40B4-BE49-F238E27FC236}">
                <a16:creationId xmlns:a16="http://schemas.microsoft.com/office/drawing/2014/main" id="{6B39CE24-F916-FD45-CD0A-83741B3F9660}"/>
              </a:ext>
            </a:extLst>
          </p:cNvPr>
          <p:cNvSpPr txBox="1"/>
          <p:nvPr/>
        </p:nvSpPr>
        <p:spPr>
          <a:xfrm>
            <a:off x="2609896" y="20528898"/>
            <a:ext cx="17178467" cy="13752611"/>
          </a:xfrm>
          <a:prstGeom prst="rect">
            <a:avLst/>
          </a:prstGeom>
          <a:noFill/>
        </p:spPr>
        <p:txBody>
          <a:bodyPr wrap="square" rtlCol="0">
            <a:spAutoFit/>
          </a:bodyPr>
          <a:lstStyle/>
          <a:p>
            <a:pPr>
              <a:lnSpc>
                <a:spcPct val="120000"/>
              </a:lnSpc>
            </a:pPr>
            <a:r>
              <a:rPr lang="en-US" sz="8471" b="1" dirty="0">
                <a:solidFill>
                  <a:srgbClr val="008766"/>
                </a:solidFill>
              </a:rPr>
              <a:t>Terrified you might pick the wrong health plan? Talk to ALEX first. </a:t>
            </a:r>
          </a:p>
          <a:p>
            <a:pPr>
              <a:lnSpc>
                <a:spcPct val="120000"/>
              </a:lnSpc>
            </a:pPr>
            <a:r>
              <a:rPr lang="en-US" sz="6776" dirty="0"/>
              <a:t>ALEX is an interactive tool that asks you some questions about your estimated health spending and then runs the numbers to figure out which plans might give you the best coverage for the least amount of money.</a:t>
            </a:r>
          </a:p>
          <a:p>
            <a:pPr>
              <a:lnSpc>
                <a:spcPct val="120000"/>
              </a:lnSpc>
            </a:pPr>
            <a:endParaRPr lang="en-US" sz="6776" dirty="0"/>
          </a:p>
          <a:p>
            <a:pPr>
              <a:lnSpc>
                <a:spcPct val="120000"/>
              </a:lnSpc>
            </a:pPr>
            <a:r>
              <a:rPr lang="en-US" sz="8471" b="1" dirty="0">
                <a:solidFill>
                  <a:srgbClr val="8E0C70"/>
                </a:solidFill>
              </a:rPr>
              <a:t>Before you enroll, give it a try at &lt;</a:t>
            </a:r>
            <a:r>
              <a:rPr lang="en-US" sz="8471" b="1" dirty="0" err="1">
                <a:solidFill>
                  <a:srgbClr val="8E0C70"/>
                </a:solidFill>
              </a:rPr>
              <a:t>www.sampleURL.com</a:t>
            </a:r>
            <a:r>
              <a:rPr lang="en-US" sz="8471" b="1" dirty="0">
                <a:solidFill>
                  <a:srgbClr val="8E0C70"/>
                </a:solidFill>
              </a:rPr>
              <a:t>&gt;.</a:t>
            </a:r>
          </a:p>
        </p:txBody>
      </p:sp>
      <p:sp>
        <p:nvSpPr>
          <p:cNvPr id="7" name="Google Shape;218;p4">
            <a:extLst>
              <a:ext uri="{FF2B5EF4-FFF2-40B4-BE49-F238E27FC236}">
                <a16:creationId xmlns:a16="http://schemas.microsoft.com/office/drawing/2014/main" id="{FA765666-3BA0-B46A-17C9-255592B68F7B}"/>
              </a:ext>
            </a:extLst>
          </p:cNvPr>
          <p:cNvSpPr/>
          <p:nvPr/>
        </p:nvSpPr>
        <p:spPr>
          <a:xfrm>
            <a:off x="23904883" y="30025474"/>
            <a:ext cx="5369654" cy="5383127"/>
          </a:xfrm>
          <a:prstGeom prst="rect">
            <a:avLst/>
          </a:prstGeom>
          <a:solidFill>
            <a:srgbClr val="CDCDCD"/>
          </a:solidFill>
          <a:ln>
            <a:noFill/>
          </a:ln>
        </p:spPr>
        <p:txBody>
          <a:bodyPr spcFirstLastPara="1" wrap="square" lIns="387212" tIns="193553" rIns="387212" bIns="193553" anchor="ctr" anchorCtr="0">
            <a:noAutofit/>
          </a:bodyPr>
          <a:lstStyle/>
          <a:p>
            <a:pPr algn="ctr">
              <a:buClr>
                <a:schemeClr val="dk1"/>
              </a:buClr>
              <a:buSzPts val="1100"/>
            </a:pPr>
            <a:r>
              <a:rPr lang="en-US" sz="4659" dirty="0">
                <a:solidFill>
                  <a:schemeClr val="dk1"/>
                </a:solidFill>
                <a:latin typeface="Calibri"/>
                <a:ea typeface="Calibri"/>
                <a:cs typeface="Calibri"/>
                <a:sym typeface="Calibri"/>
              </a:rPr>
              <a:t>QR CODE HERE</a:t>
            </a:r>
            <a:endParaRPr sz="32841" dirty="0"/>
          </a:p>
        </p:txBody>
      </p:sp>
      <p:sp>
        <p:nvSpPr>
          <p:cNvPr id="8" name="Google Shape;209;p4">
            <a:extLst>
              <a:ext uri="{FF2B5EF4-FFF2-40B4-BE49-F238E27FC236}">
                <a16:creationId xmlns:a16="http://schemas.microsoft.com/office/drawing/2014/main" id="{96EC03D2-E8B1-4A7B-AEE2-8C9FD40D0447}"/>
              </a:ext>
            </a:extLst>
          </p:cNvPr>
          <p:cNvSpPr/>
          <p:nvPr/>
        </p:nvSpPr>
        <p:spPr>
          <a:xfrm>
            <a:off x="20752903" y="36934312"/>
            <a:ext cx="8521632" cy="4174996"/>
          </a:xfrm>
          <a:prstGeom prst="rect">
            <a:avLst/>
          </a:prstGeom>
          <a:solidFill>
            <a:srgbClr val="CDCDCD"/>
          </a:solidFill>
          <a:ln>
            <a:noFill/>
          </a:ln>
        </p:spPr>
        <p:txBody>
          <a:bodyPr spcFirstLastPara="1" wrap="square" lIns="387212" tIns="193553" rIns="387212" bIns="193553" anchor="ctr" anchorCtr="0">
            <a:noAutofit/>
          </a:bodyPr>
          <a:lstStyle/>
          <a:p>
            <a:pPr algn="ctr">
              <a:buClr>
                <a:schemeClr val="dk1"/>
              </a:buClr>
              <a:buSzPts val="1100"/>
            </a:pPr>
            <a:r>
              <a:rPr lang="en-US" sz="4659">
                <a:solidFill>
                  <a:schemeClr val="dk1"/>
                </a:solidFill>
                <a:latin typeface="Calibri"/>
                <a:ea typeface="Calibri"/>
                <a:cs typeface="Calibri"/>
                <a:sym typeface="Calibri"/>
              </a:rPr>
              <a:t>YOUR LOGO HERE</a:t>
            </a:r>
            <a:endParaRPr sz="32841"/>
          </a:p>
        </p:txBody>
      </p:sp>
      <p:pic>
        <p:nvPicPr>
          <p:cNvPr id="9" name="Picture 8" descr="A picture containing text, clock, sign&#10;&#10;Description automatically generated">
            <a:extLst>
              <a:ext uri="{FF2B5EF4-FFF2-40B4-BE49-F238E27FC236}">
                <a16:creationId xmlns:a16="http://schemas.microsoft.com/office/drawing/2014/main" id="{0BD584D1-5E48-4DCA-6366-ECFAD30F63D1}"/>
              </a:ext>
            </a:extLst>
          </p:cNvPr>
          <p:cNvPicPr>
            <a:picLocks noChangeAspect="1"/>
          </p:cNvPicPr>
          <p:nvPr/>
        </p:nvPicPr>
        <p:blipFill>
          <a:blip r:embed="rId3"/>
          <a:stretch>
            <a:fillRect/>
          </a:stretch>
        </p:blipFill>
        <p:spPr>
          <a:xfrm>
            <a:off x="2609894" y="36517242"/>
            <a:ext cx="10991910" cy="4802540"/>
          </a:xfrm>
          <a:prstGeom prst="rect">
            <a:avLst/>
          </a:prstGeom>
        </p:spPr>
      </p:pic>
      <p:sp>
        <p:nvSpPr>
          <p:cNvPr id="10" name="TextBox 9">
            <a:extLst>
              <a:ext uri="{FF2B5EF4-FFF2-40B4-BE49-F238E27FC236}">
                <a16:creationId xmlns:a16="http://schemas.microsoft.com/office/drawing/2014/main" id="{C2AFF2DB-FE5D-58C2-8D0B-09F4382A350C}"/>
              </a:ext>
            </a:extLst>
          </p:cNvPr>
          <p:cNvSpPr txBox="1"/>
          <p:nvPr/>
        </p:nvSpPr>
        <p:spPr>
          <a:xfrm>
            <a:off x="2609896" y="7178036"/>
            <a:ext cx="17974635" cy="8609665"/>
          </a:xfrm>
          <a:prstGeom prst="rect">
            <a:avLst/>
          </a:prstGeom>
          <a:noFill/>
        </p:spPr>
        <p:txBody>
          <a:bodyPr wrap="square" rtlCol="0">
            <a:spAutoFit/>
          </a:bodyPr>
          <a:lstStyle/>
          <a:p>
            <a:pPr>
              <a:lnSpc>
                <a:spcPct val="80000"/>
              </a:lnSpc>
            </a:pPr>
            <a:r>
              <a:rPr lang="en-US" sz="22871" b="1" dirty="0">
                <a:solidFill>
                  <a:schemeClr val="bg1"/>
                </a:solidFill>
              </a:rPr>
              <a:t>OPEN ENROLLMENT IS COMING</a:t>
            </a:r>
          </a:p>
        </p:txBody>
      </p:sp>
      <p:sp>
        <p:nvSpPr>
          <p:cNvPr id="11" name="TextBox 10">
            <a:extLst>
              <a:ext uri="{FF2B5EF4-FFF2-40B4-BE49-F238E27FC236}">
                <a16:creationId xmlns:a16="http://schemas.microsoft.com/office/drawing/2014/main" id="{1A2C0CB0-E888-15C8-7280-9BB344CC21CC}"/>
              </a:ext>
            </a:extLst>
          </p:cNvPr>
          <p:cNvSpPr txBox="1"/>
          <p:nvPr/>
        </p:nvSpPr>
        <p:spPr>
          <a:xfrm>
            <a:off x="2609899" y="2729181"/>
            <a:ext cx="16375019" cy="4263603"/>
          </a:xfrm>
          <a:prstGeom prst="rect">
            <a:avLst/>
          </a:prstGeom>
          <a:noFill/>
        </p:spPr>
        <p:txBody>
          <a:bodyPr wrap="square" rtlCol="0">
            <a:spAutoFit/>
          </a:bodyPr>
          <a:lstStyle/>
          <a:p>
            <a:r>
              <a:rPr lang="en-US" sz="13553" b="1" dirty="0">
                <a:solidFill>
                  <a:schemeClr val="bg1"/>
                </a:solidFill>
              </a:rPr>
              <a:t>You can run, </a:t>
            </a:r>
          </a:p>
          <a:p>
            <a:r>
              <a:rPr lang="en-US" sz="13553" b="1" dirty="0">
                <a:solidFill>
                  <a:schemeClr val="bg1"/>
                </a:solidFill>
              </a:rPr>
              <a:t>but you can’t hide…</a:t>
            </a:r>
            <a:endParaRPr lang="en-US" sz="22871" b="1" dirty="0">
              <a:solidFill>
                <a:schemeClr val="bg1"/>
              </a:solidFill>
            </a:endParaRPr>
          </a:p>
        </p:txBody>
      </p:sp>
      <p:pic>
        <p:nvPicPr>
          <p:cNvPr id="6" name="Picture 5">
            <a:extLst>
              <a:ext uri="{FF2B5EF4-FFF2-40B4-BE49-F238E27FC236}">
                <a16:creationId xmlns:a16="http://schemas.microsoft.com/office/drawing/2014/main" id="{A8BE7B2C-F812-B717-36D0-8892640298B5}"/>
              </a:ext>
            </a:extLst>
          </p:cNvPr>
          <p:cNvPicPr>
            <a:picLocks noChangeAspect="1"/>
          </p:cNvPicPr>
          <p:nvPr/>
        </p:nvPicPr>
        <p:blipFill>
          <a:blip r:embed="rId4"/>
          <a:stretch>
            <a:fillRect/>
          </a:stretch>
        </p:blipFill>
        <p:spPr>
          <a:xfrm rot="339547">
            <a:off x="20642244" y="7363489"/>
            <a:ext cx="10954969" cy="9713406"/>
          </a:xfrm>
          <a:prstGeom prst="rect">
            <a:avLst/>
          </a:prstGeom>
        </p:spPr>
      </p:pic>
    </p:spTree>
    <p:extLst>
      <p:ext uri="{BB962C8B-B14F-4D97-AF65-F5344CB8AC3E}">
        <p14:creationId xmlns:p14="http://schemas.microsoft.com/office/powerpoint/2010/main" val="8150319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567</TotalTime>
  <Words>87</Words>
  <Application>Microsoft Macintosh PowerPoint</Application>
  <PresentationFormat>Custom</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TJ Rinker</dc:creator>
  <cp:lastModifiedBy>Rachel Lombardi</cp:lastModifiedBy>
  <cp:revision>14</cp:revision>
  <cp:lastPrinted>2022-06-09T19:55:12Z</cp:lastPrinted>
  <dcterms:created xsi:type="dcterms:W3CDTF">2022-05-26T19:47:07Z</dcterms:created>
  <dcterms:modified xsi:type="dcterms:W3CDTF">2022-06-09T19:57:39Z</dcterms:modified>
</cp:coreProperties>
</file>