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Lst>
  <p:sldSz cy="43891200" cx="32918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6" roundtripDataSignature="AMtx7miD++mrocc71qQR6ZxS3ki8OjVWq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1" name="Shape 11"/>
        <p:cNvGrpSpPr/>
        <p:nvPr/>
      </p:nvGrpSpPr>
      <p:grpSpPr>
        <a:xfrm>
          <a:off x="0" y="0"/>
          <a:ext cx="0" cy="0"/>
          <a:chOff x="0" y="0"/>
          <a:chExt cx="0" cy="0"/>
        </a:xfrm>
      </p:grpSpPr>
      <p:sp>
        <p:nvSpPr>
          <p:cNvPr id="12" name="Google Shape;12;p3"/>
          <p:cNvSpPr txBox="1"/>
          <p:nvPr>
            <p:ph type="title"/>
          </p:nvPr>
        </p:nvSpPr>
        <p:spPr>
          <a:xfrm>
            <a:off x="2263140" y="2336810"/>
            <a:ext cx="28392120" cy="848360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3"/>
          <p:cNvSpPr txBox="1"/>
          <p:nvPr>
            <p:ph idx="1" type="body"/>
          </p:nvPr>
        </p:nvSpPr>
        <p:spPr>
          <a:xfrm>
            <a:off x="2263140" y="11684000"/>
            <a:ext cx="28392120" cy="2784856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600"/>
              </a:spcBef>
              <a:spcAft>
                <a:spcPts val="0"/>
              </a:spcAft>
              <a:buClr>
                <a:schemeClr val="dk1"/>
              </a:buClr>
              <a:buSzPts val="1800"/>
              <a:buChar char="•"/>
              <a:defRPr/>
            </a:lvl1pPr>
            <a:lvl2pPr indent="-342900" lvl="1" marL="914400" algn="l">
              <a:lnSpc>
                <a:spcPct val="90000"/>
              </a:lnSpc>
              <a:spcBef>
                <a:spcPts val="1800"/>
              </a:spcBef>
              <a:spcAft>
                <a:spcPts val="0"/>
              </a:spcAft>
              <a:buClr>
                <a:schemeClr val="dk1"/>
              </a:buClr>
              <a:buSzPts val="1800"/>
              <a:buChar char="•"/>
              <a:defRPr/>
            </a:lvl2pPr>
            <a:lvl3pPr indent="-342900" lvl="2" marL="1371600" algn="l">
              <a:lnSpc>
                <a:spcPct val="90000"/>
              </a:lnSpc>
              <a:spcBef>
                <a:spcPts val="1800"/>
              </a:spcBef>
              <a:spcAft>
                <a:spcPts val="0"/>
              </a:spcAft>
              <a:buClr>
                <a:schemeClr val="dk1"/>
              </a:buClr>
              <a:buSzPts val="1800"/>
              <a:buChar char="•"/>
              <a:defRPr/>
            </a:lvl3pPr>
            <a:lvl4pPr indent="-342900" lvl="3" marL="1828800" algn="l">
              <a:lnSpc>
                <a:spcPct val="90000"/>
              </a:lnSpc>
              <a:spcBef>
                <a:spcPts val="1800"/>
              </a:spcBef>
              <a:spcAft>
                <a:spcPts val="0"/>
              </a:spcAft>
              <a:buClr>
                <a:schemeClr val="dk1"/>
              </a:buClr>
              <a:buSzPts val="1800"/>
              <a:buChar char="•"/>
              <a:defRPr/>
            </a:lvl4pPr>
            <a:lvl5pPr indent="-342900" lvl="4" marL="2286000" algn="l">
              <a:lnSpc>
                <a:spcPct val="90000"/>
              </a:lnSpc>
              <a:spcBef>
                <a:spcPts val="1800"/>
              </a:spcBef>
              <a:spcAft>
                <a:spcPts val="0"/>
              </a:spcAft>
              <a:buClr>
                <a:schemeClr val="dk1"/>
              </a:buClr>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1800"/>
              </a:spcBef>
              <a:spcAft>
                <a:spcPts val="0"/>
              </a:spcAft>
              <a:buClr>
                <a:schemeClr val="dk1"/>
              </a:buClr>
              <a:buSzPts val="1800"/>
              <a:buChar char="•"/>
              <a:defRPr/>
            </a:lvl7pPr>
            <a:lvl8pPr indent="-342900" lvl="7" marL="3657600" algn="l">
              <a:lnSpc>
                <a:spcPct val="90000"/>
              </a:lnSpc>
              <a:spcBef>
                <a:spcPts val="1800"/>
              </a:spcBef>
              <a:spcAft>
                <a:spcPts val="0"/>
              </a:spcAft>
              <a:buClr>
                <a:schemeClr val="dk1"/>
              </a:buClr>
              <a:buSzPts val="1800"/>
              <a:buChar char="•"/>
              <a:defRPr/>
            </a:lvl8pPr>
            <a:lvl9pPr indent="-342900" lvl="8" marL="4114800" algn="l">
              <a:lnSpc>
                <a:spcPct val="90000"/>
              </a:lnSpc>
              <a:spcBef>
                <a:spcPts val="1800"/>
              </a:spcBef>
              <a:spcAft>
                <a:spcPts val="0"/>
              </a:spcAft>
              <a:buClr>
                <a:schemeClr val="dk1"/>
              </a:buClr>
              <a:buSzPts val="1800"/>
              <a:buChar char="•"/>
              <a:defRPr/>
            </a:lvl9pPr>
          </a:lstStyle>
          <a:p/>
        </p:txBody>
      </p:sp>
      <p:sp>
        <p:nvSpPr>
          <p:cNvPr id="14" name="Google Shape;14;p3"/>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3"/>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3"/>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2263140" y="2336810"/>
            <a:ext cx="28392120" cy="848360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2534919" y="11412222"/>
            <a:ext cx="27848563" cy="2839212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600"/>
              </a:spcBef>
              <a:spcAft>
                <a:spcPts val="0"/>
              </a:spcAft>
              <a:buClr>
                <a:schemeClr val="dk1"/>
              </a:buClr>
              <a:buSzPts val="1800"/>
              <a:buChar char="•"/>
              <a:defRPr/>
            </a:lvl1pPr>
            <a:lvl2pPr indent="-342900" lvl="1" marL="914400" algn="l">
              <a:lnSpc>
                <a:spcPct val="90000"/>
              </a:lnSpc>
              <a:spcBef>
                <a:spcPts val="1800"/>
              </a:spcBef>
              <a:spcAft>
                <a:spcPts val="0"/>
              </a:spcAft>
              <a:buClr>
                <a:schemeClr val="dk1"/>
              </a:buClr>
              <a:buSzPts val="1800"/>
              <a:buChar char="•"/>
              <a:defRPr/>
            </a:lvl2pPr>
            <a:lvl3pPr indent="-342900" lvl="2" marL="1371600" algn="l">
              <a:lnSpc>
                <a:spcPct val="90000"/>
              </a:lnSpc>
              <a:spcBef>
                <a:spcPts val="1800"/>
              </a:spcBef>
              <a:spcAft>
                <a:spcPts val="0"/>
              </a:spcAft>
              <a:buClr>
                <a:schemeClr val="dk1"/>
              </a:buClr>
              <a:buSzPts val="1800"/>
              <a:buChar char="•"/>
              <a:defRPr/>
            </a:lvl3pPr>
            <a:lvl4pPr indent="-342900" lvl="3" marL="1828800" algn="l">
              <a:lnSpc>
                <a:spcPct val="90000"/>
              </a:lnSpc>
              <a:spcBef>
                <a:spcPts val="1800"/>
              </a:spcBef>
              <a:spcAft>
                <a:spcPts val="0"/>
              </a:spcAft>
              <a:buClr>
                <a:schemeClr val="dk1"/>
              </a:buClr>
              <a:buSzPts val="1800"/>
              <a:buChar char="•"/>
              <a:defRPr/>
            </a:lvl4pPr>
            <a:lvl5pPr indent="-342900" lvl="4" marL="2286000" algn="l">
              <a:lnSpc>
                <a:spcPct val="90000"/>
              </a:lnSpc>
              <a:spcBef>
                <a:spcPts val="1800"/>
              </a:spcBef>
              <a:spcAft>
                <a:spcPts val="0"/>
              </a:spcAft>
              <a:buClr>
                <a:schemeClr val="dk1"/>
              </a:buClr>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1800"/>
              </a:spcBef>
              <a:spcAft>
                <a:spcPts val="0"/>
              </a:spcAft>
              <a:buClr>
                <a:schemeClr val="dk1"/>
              </a:buClr>
              <a:buSzPts val="1800"/>
              <a:buChar char="•"/>
              <a:defRPr/>
            </a:lvl7pPr>
            <a:lvl8pPr indent="-342900" lvl="7" marL="3657600" algn="l">
              <a:lnSpc>
                <a:spcPct val="90000"/>
              </a:lnSpc>
              <a:spcBef>
                <a:spcPts val="1800"/>
              </a:spcBef>
              <a:spcAft>
                <a:spcPts val="0"/>
              </a:spcAft>
              <a:buClr>
                <a:schemeClr val="dk1"/>
              </a:buClr>
              <a:buSzPts val="1800"/>
              <a:buChar char="•"/>
              <a:defRPr/>
            </a:lvl8pPr>
            <a:lvl9pPr indent="-342900" lvl="8" marL="4114800" algn="l">
              <a:lnSpc>
                <a:spcPct val="90000"/>
              </a:lnSpc>
              <a:spcBef>
                <a:spcPts val="1800"/>
              </a:spcBef>
              <a:spcAft>
                <a:spcPts val="0"/>
              </a:spcAft>
              <a:buClr>
                <a:schemeClr val="dk1"/>
              </a:buClr>
              <a:buSzPts val="1800"/>
              <a:buChar char="•"/>
              <a:defRPr/>
            </a:lvl9pPr>
          </a:lstStyle>
          <a:p/>
        </p:txBody>
      </p:sp>
      <p:sp>
        <p:nvSpPr>
          <p:cNvPr id="71" name="Google Shape;71;p12"/>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2"/>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2"/>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8508365" y="17385667"/>
            <a:ext cx="37195763" cy="709803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3"/>
          <p:cNvSpPr txBox="1"/>
          <p:nvPr>
            <p:ph idx="1" type="body"/>
          </p:nvPr>
        </p:nvSpPr>
        <p:spPr>
          <a:xfrm rot="5400000">
            <a:off x="-5893434" y="10493377"/>
            <a:ext cx="37195763" cy="2088261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600"/>
              </a:spcBef>
              <a:spcAft>
                <a:spcPts val="0"/>
              </a:spcAft>
              <a:buClr>
                <a:schemeClr val="dk1"/>
              </a:buClr>
              <a:buSzPts val="1800"/>
              <a:buChar char="•"/>
              <a:defRPr/>
            </a:lvl1pPr>
            <a:lvl2pPr indent="-342900" lvl="1" marL="914400" algn="l">
              <a:lnSpc>
                <a:spcPct val="90000"/>
              </a:lnSpc>
              <a:spcBef>
                <a:spcPts val="1800"/>
              </a:spcBef>
              <a:spcAft>
                <a:spcPts val="0"/>
              </a:spcAft>
              <a:buClr>
                <a:schemeClr val="dk1"/>
              </a:buClr>
              <a:buSzPts val="1800"/>
              <a:buChar char="•"/>
              <a:defRPr/>
            </a:lvl2pPr>
            <a:lvl3pPr indent="-342900" lvl="2" marL="1371600" algn="l">
              <a:lnSpc>
                <a:spcPct val="90000"/>
              </a:lnSpc>
              <a:spcBef>
                <a:spcPts val="1800"/>
              </a:spcBef>
              <a:spcAft>
                <a:spcPts val="0"/>
              </a:spcAft>
              <a:buClr>
                <a:schemeClr val="dk1"/>
              </a:buClr>
              <a:buSzPts val="1800"/>
              <a:buChar char="•"/>
              <a:defRPr/>
            </a:lvl3pPr>
            <a:lvl4pPr indent="-342900" lvl="3" marL="1828800" algn="l">
              <a:lnSpc>
                <a:spcPct val="90000"/>
              </a:lnSpc>
              <a:spcBef>
                <a:spcPts val="1800"/>
              </a:spcBef>
              <a:spcAft>
                <a:spcPts val="0"/>
              </a:spcAft>
              <a:buClr>
                <a:schemeClr val="dk1"/>
              </a:buClr>
              <a:buSzPts val="1800"/>
              <a:buChar char="•"/>
              <a:defRPr/>
            </a:lvl4pPr>
            <a:lvl5pPr indent="-342900" lvl="4" marL="2286000" algn="l">
              <a:lnSpc>
                <a:spcPct val="90000"/>
              </a:lnSpc>
              <a:spcBef>
                <a:spcPts val="1800"/>
              </a:spcBef>
              <a:spcAft>
                <a:spcPts val="0"/>
              </a:spcAft>
              <a:buClr>
                <a:schemeClr val="dk1"/>
              </a:buClr>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1800"/>
              </a:spcBef>
              <a:spcAft>
                <a:spcPts val="0"/>
              </a:spcAft>
              <a:buClr>
                <a:schemeClr val="dk1"/>
              </a:buClr>
              <a:buSzPts val="1800"/>
              <a:buChar char="•"/>
              <a:defRPr/>
            </a:lvl7pPr>
            <a:lvl8pPr indent="-342900" lvl="7" marL="3657600" algn="l">
              <a:lnSpc>
                <a:spcPct val="90000"/>
              </a:lnSpc>
              <a:spcBef>
                <a:spcPts val="1800"/>
              </a:spcBef>
              <a:spcAft>
                <a:spcPts val="0"/>
              </a:spcAft>
              <a:buClr>
                <a:schemeClr val="dk1"/>
              </a:buClr>
              <a:buSzPts val="1800"/>
              <a:buChar char="•"/>
              <a:defRPr/>
            </a:lvl8pPr>
            <a:lvl9pPr indent="-342900" lvl="8" marL="4114800" algn="l">
              <a:lnSpc>
                <a:spcPct val="90000"/>
              </a:lnSpc>
              <a:spcBef>
                <a:spcPts val="1800"/>
              </a:spcBef>
              <a:spcAft>
                <a:spcPts val="0"/>
              </a:spcAft>
              <a:buClr>
                <a:schemeClr val="dk1"/>
              </a:buClr>
              <a:buSzPts val="1800"/>
              <a:buChar char="•"/>
              <a:defRPr/>
            </a:lvl9pPr>
          </a:lstStyle>
          <a:p/>
        </p:txBody>
      </p:sp>
      <p:sp>
        <p:nvSpPr>
          <p:cNvPr id="77" name="Google Shape;77;p13"/>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3"/>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3"/>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7" name="Shape 17"/>
        <p:cNvGrpSpPr/>
        <p:nvPr/>
      </p:nvGrpSpPr>
      <p:grpSpPr>
        <a:xfrm>
          <a:off x="0" y="0"/>
          <a:ext cx="0" cy="0"/>
          <a:chOff x="0" y="0"/>
          <a:chExt cx="0" cy="0"/>
        </a:xfrm>
      </p:grpSpPr>
      <p:sp>
        <p:nvSpPr>
          <p:cNvPr id="18" name="Google Shape;18;p4"/>
          <p:cNvSpPr txBox="1"/>
          <p:nvPr>
            <p:ph type="ctrTitle"/>
          </p:nvPr>
        </p:nvSpPr>
        <p:spPr>
          <a:xfrm>
            <a:off x="2468880" y="7183123"/>
            <a:ext cx="27980640" cy="1528064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21600"/>
              <a:buFont typeface="Calibri"/>
              <a:buNone/>
              <a:defRPr sz="2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4"/>
          <p:cNvSpPr txBox="1"/>
          <p:nvPr>
            <p:ph idx="1" type="subTitle"/>
          </p:nvPr>
        </p:nvSpPr>
        <p:spPr>
          <a:xfrm>
            <a:off x="4114800" y="23053043"/>
            <a:ext cx="24688800" cy="10596877"/>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3600"/>
              </a:spcBef>
              <a:spcAft>
                <a:spcPts val="0"/>
              </a:spcAft>
              <a:buClr>
                <a:schemeClr val="dk1"/>
              </a:buClr>
              <a:buSzPts val="8640"/>
              <a:buNone/>
              <a:defRPr sz="8640"/>
            </a:lvl1pPr>
            <a:lvl2pPr lvl="1" algn="ctr">
              <a:lnSpc>
                <a:spcPct val="90000"/>
              </a:lnSpc>
              <a:spcBef>
                <a:spcPts val="1800"/>
              </a:spcBef>
              <a:spcAft>
                <a:spcPts val="0"/>
              </a:spcAft>
              <a:buClr>
                <a:schemeClr val="dk1"/>
              </a:buClr>
              <a:buSzPts val="7200"/>
              <a:buNone/>
              <a:defRPr sz="7200"/>
            </a:lvl2pPr>
            <a:lvl3pPr lvl="2" algn="ctr">
              <a:lnSpc>
                <a:spcPct val="90000"/>
              </a:lnSpc>
              <a:spcBef>
                <a:spcPts val="1800"/>
              </a:spcBef>
              <a:spcAft>
                <a:spcPts val="0"/>
              </a:spcAft>
              <a:buClr>
                <a:schemeClr val="dk1"/>
              </a:buClr>
              <a:buSzPts val="6480"/>
              <a:buNone/>
              <a:defRPr sz="6480"/>
            </a:lvl3pPr>
            <a:lvl4pPr lvl="3" algn="ctr">
              <a:lnSpc>
                <a:spcPct val="90000"/>
              </a:lnSpc>
              <a:spcBef>
                <a:spcPts val="1800"/>
              </a:spcBef>
              <a:spcAft>
                <a:spcPts val="0"/>
              </a:spcAft>
              <a:buClr>
                <a:schemeClr val="dk1"/>
              </a:buClr>
              <a:buSzPts val="5760"/>
              <a:buNone/>
              <a:defRPr sz="5760"/>
            </a:lvl4pPr>
            <a:lvl5pPr lvl="4" algn="ctr">
              <a:lnSpc>
                <a:spcPct val="90000"/>
              </a:lnSpc>
              <a:spcBef>
                <a:spcPts val="1800"/>
              </a:spcBef>
              <a:spcAft>
                <a:spcPts val="0"/>
              </a:spcAft>
              <a:buClr>
                <a:schemeClr val="dk1"/>
              </a:buClr>
              <a:buSzPts val="5760"/>
              <a:buNone/>
              <a:defRPr sz="5760"/>
            </a:lvl5pPr>
            <a:lvl6pPr lvl="5" algn="ctr">
              <a:lnSpc>
                <a:spcPct val="90000"/>
              </a:lnSpc>
              <a:spcBef>
                <a:spcPts val="1800"/>
              </a:spcBef>
              <a:spcAft>
                <a:spcPts val="0"/>
              </a:spcAft>
              <a:buClr>
                <a:schemeClr val="dk1"/>
              </a:buClr>
              <a:buSzPts val="5760"/>
              <a:buNone/>
              <a:defRPr sz="5760"/>
            </a:lvl6pPr>
            <a:lvl7pPr lvl="6" algn="ctr">
              <a:lnSpc>
                <a:spcPct val="90000"/>
              </a:lnSpc>
              <a:spcBef>
                <a:spcPts val="1800"/>
              </a:spcBef>
              <a:spcAft>
                <a:spcPts val="0"/>
              </a:spcAft>
              <a:buClr>
                <a:schemeClr val="dk1"/>
              </a:buClr>
              <a:buSzPts val="5760"/>
              <a:buNone/>
              <a:defRPr sz="5760"/>
            </a:lvl7pPr>
            <a:lvl8pPr lvl="7" algn="ctr">
              <a:lnSpc>
                <a:spcPct val="90000"/>
              </a:lnSpc>
              <a:spcBef>
                <a:spcPts val="1800"/>
              </a:spcBef>
              <a:spcAft>
                <a:spcPts val="0"/>
              </a:spcAft>
              <a:buClr>
                <a:schemeClr val="dk1"/>
              </a:buClr>
              <a:buSzPts val="5760"/>
              <a:buNone/>
              <a:defRPr sz="5760"/>
            </a:lvl8pPr>
            <a:lvl9pPr lvl="8" algn="ctr">
              <a:lnSpc>
                <a:spcPct val="90000"/>
              </a:lnSpc>
              <a:spcBef>
                <a:spcPts val="1800"/>
              </a:spcBef>
              <a:spcAft>
                <a:spcPts val="0"/>
              </a:spcAft>
              <a:buClr>
                <a:schemeClr val="dk1"/>
              </a:buClr>
              <a:buSzPts val="5760"/>
              <a:buNone/>
              <a:defRPr sz="5760"/>
            </a:lvl9pPr>
          </a:lstStyle>
          <a:p/>
        </p:txBody>
      </p:sp>
      <p:sp>
        <p:nvSpPr>
          <p:cNvPr id="20" name="Google Shape;20;p4"/>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4"/>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4"/>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5"/>
          <p:cNvSpPr txBox="1"/>
          <p:nvPr>
            <p:ph type="title"/>
          </p:nvPr>
        </p:nvSpPr>
        <p:spPr>
          <a:xfrm>
            <a:off x="2245997" y="10942333"/>
            <a:ext cx="28392120" cy="1825751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1600"/>
              <a:buFont typeface="Calibri"/>
              <a:buNone/>
              <a:defRPr sz="2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5"/>
          <p:cNvSpPr txBox="1"/>
          <p:nvPr>
            <p:ph idx="1" type="body"/>
          </p:nvPr>
        </p:nvSpPr>
        <p:spPr>
          <a:xfrm>
            <a:off x="2245997" y="29372573"/>
            <a:ext cx="28392120" cy="960119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3600"/>
              </a:spcBef>
              <a:spcAft>
                <a:spcPts val="0"/>
              </a:spcAft>
              <a:buClr>
                <a:schemeClr val="dk1"/>
              </a:buClr>
              <a:buSzPts val="8640"/>
              <a:buNone/>
              <a:defRPr sz="8640">
                <a:solidFill>
                  <a:schemeClr val="dk1"/>
                </a:solidFill>
              </a:defRPr>
            </a:lvl1pPr>
            <a:lvl2pPr indent="-228600" lvl="1" marL="914400" algn="l">
              <a:lnSpc>
                <a:spcPct val="90000"/>
              </a:lnSpc>
              <a:spcBef>
                <a:spcPts val="1800"/>
              </a:spcBef>
              <a:spcAft>
                <a:spcPts val="0"/>
              </a:spcAft>
              <a:buClr>
                <a:srgbClr val="888888"/>
              </a:buClr>
              <a:buSzPts val="7200"/>
              <a:buNone/>
              <a:defRPr sz="7200">
                <a:solidFill>
                  <a:srgbClr val="888888"/>
                </a:solidFill>
              </a:defRPr>
            </a:lvl2pPr>
            <a:lvl3pPr indent="-228600" lvl="2" marL="1371600" algn="l">
              <a:lnSpc>
                <a:spcPct val="90000"/>
              </a:lnSpc>
              <a:spcBef>
                <a:spcPts val="1800"/>
              </a:spcBef>
              <a:spcAft>
                <a:spcPts val="0"/>
              </a:spcAft>
              <a:buClr>
                <a:srgbClr val="888888"/>
              </a:buClr>
              <a:buSzPts val="6480"/>
              <a:buNone/>
              <a:defRPr sz="6480">
                <a:solidFill>
                  <a:srgbClr val="888888"/>
                </a:solidFill>
              </a:defRPr>
            </a:lvl3pPr>
            <a:lvl4pPr indent="-228600" lvl="3" marL="1828800" algn="l">
              <a:lnSpc>
                <a:spcPct val="90000"/>
              </a:lnSpc>
              <a:spcBef>
                <a:spcPts val="1800"/>
              </a:spcBef>
              <a:spcAft>
                <a:spcPts val="0"/>
              </a:spcAft>
              <a:buClr>
                <a:srgbClr val="888888"/>
              </a:buClr>
              <a:buSzPts val="5760"/>
              <a:buNone/>
              <a:defRPr sz="5760">
                <a:solidFill>
                  <a:srgbClr val="888888"/>
                </a:solidFill>
              </a:defRPr>
            </a:lvl4pPr>
            <a:lvl5pPr indent="-228600" lvl="4" marL="2286000" algn="l">
              <a:lnSpc>
                <a:spcPct val="90000"/>
              </a:lnSpc>
              <a:spcBef>
                <a:spcPts val="1800"/>
              </a:spcBef>
              <a:spcAft>
                <a:spcPts val="0"/>
              </a:spcAft>
              <a:buClr>
                <a:srgbClr val="888888"/>
              </a:buClr>
              <a:buSzPts val="5760"/>
              <a:buNone/>
              <a:defRPr sz="5760">
                <a:solidFill>
                  <a:srgbClr val="888888"/>
                </a:solidFill>
              </a:defRPr>
            </a:lvl5pPr>
            <a:lvl6pPr indent="-228600" lvl="5" marL="2743200" algn="l">
              <a:lnSpc>
                <a:spcPct val="90000"/>
              </a:lnSpc>
              <a:spcBef>
                <a:spcPts val="1800"/>
              </a:spcBef>
              <a:spcAft>
                <a:spcPts val="0"/>
              </a:spcAft>
              <a:buClr>
                <a:srgbClr val="888888"/>
              </a:buClr>
              <a:buSzPts val="5760"/>
              <a:buNone/>
              <a:defRPr sz="5760">
                <a:solidFill>
                  <a:srgbClr val="888888"/>
                </a:solidFill>
              </a:defRPr>
            </a:lvl6pPr>
            <a:lvl7pPr indent="-228600" lvl="6" marL="3200400" algn="l">
              <a:lnSpc>
                <a:spcPct val="90000"/>
              </a:lnSpc>
              <a:spcBef>
                <a:spcPts val="1800"/>
              </a:spcBef>
              <a:spcAft>
                <a:spcPts val="0"/>
              </a:spcAft>
              <a:buClr>
                <a:srgbClr val="888888"/>
              </a:buClr>
              <a:buSzPts val="5760"/>
              <a:buNone/>
              <a:defRPr sz="5760">
                <a:solidFill>
                  <a:srgbClr val="888888"/>
                </a:solidFill>
              </a:defRPr>
            </a:lvl7pPr>
            <a:lvl8pPr indent="-228600" lvl="7" marL="3657600" algn="l">
              <a:lnSpc>
                <a:spcPct val="90000"/>
              </a:lnSpc>
              <a:spcBef>
                <a:spcPts val="1800"/>
              </a:spcBef>
              <a:spcAft>
                <a:spcPts val="0"/>
              </a:spcAft>
              <a:buClr>
                <a:srgbClr val="888888"/>
              </a:buClr>
              <a:buSzPts val="5760"/>
              <a:buNone/>
              <a:defRPr sz="5760">
                <a:solidFill>
                  <a:srgbClr val="888888"/>
                </a:solidFill>
              </a:defRPr>
            </a:lvl8pPr>
            <a:lvl9pPr indent="-228600" lvl="8" marL="4114800" algn="l">
              <a:lnSpc>
                <a:spcPct val="90000"/>
              </a:lnSpc>
              <a:spcBef>
                <a:spcPts val="1800"/>
              </a:spcBef>
              <a:spcAft>
                <a:spcPts val="0"/>
              </a:spcAft>
              <a:buClr>
                <a:srgbClr val="888888"/>
              </a:buClr>
              <a:buSzPts val="5760"/>
              <a:buNone/>
              <a:defRPr sz="5760">
                <a:solidFill>
                  <a:srgbClr val="888888"/>
                </a:solidFill>
              </a:defRPr>
            </a:lvl9pPr>
          </a:lstStyle>
          <a:p/>
        </p:txBody>
      </p:sp>
      <p:sp>
        <p:nvSpPr>
          <p:cNvPr id="26" name="Google Shape;26;p5"/>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5"/>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5"/>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6"/>
          <p:cNvSpPr txBox="1"/>
          <p:nvPr>
            <p:ph type="title"/>
          </p:nvPr>
        </p:nvSpPr>
        <p:spPr>
          <a:xfrm>
            <a:off x="2263140" y="2336810"/>
            <a:ext cx="28392120" cy="848360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6"/>
          <p:cNvSpPr txBox="1"/>
          <p:nvPr>
            <p:ph idx="1" type="body"/>
          </p:nvPr>
        </p:nvSpPr>
        <p:spPr>
          <a:xfrm>
            <a:off x="2263140" y="11684000"/>
            <a:ext cx="13990320" cy="2784856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600"/>
              </a:spcBef>
              <a:spcAft>
                <a:spcPts val="0"/>
              </a:spcAft>
              <a:buClr>
                <a:schemeClr val="dk1"/>
              </a:buClr>
              <a:buSzPts val="1800"/>
              <a:buChar char="•"/>
              <a:defRPr/>
            </a:lvl1pPr>
            <a:lvl2pPr indent="-342900" lvl="1" marL="914400" algn="l">
              <a:lnSpc>
                <a:spcPct val="90000"/>
              </a:lnSpc>
              <a:spcBef>
                <a:spcPts val="1800"/>
              </a:spcBef>
              <a:spcAft>
                <a:spcPts val="0"/>
              </a:spcAft>
              <a:buClr>
                <a:schemeClr val="dk1"/>
              </a:buClr>
              <a:buSzPts val="1800"/>
              <a:buChar char="•"/>
              <a:defRPr/>
            </a:lvl2pPr>
            <a:lvl3pPr indent="-342900" lvl="2" marL="1371600" algn="l">
              <a:lnSpc>
                <a:spcPct val="90000"/>
              </a:lnSpc>
              <a:spcBef>
                <a:spcPts val="1800"/>
              </a:spcBef>
              <a:spcAft>
                <a:spcPts val="0"/>
              </a:spcAft>
              <a:buClr>
                <a:schemeClr val="dk1"/>
              </a:buClr>
              <a:buSzPts val="1800"/>
              <a:buChar char="•"/>
              <a:defRPr/>
            </a:lvl3pPr>
            <a:lvl4pPr indent="-342900" lvl="3" marL="1828800" algn="l">
              <a:lnSpc>
                <a:spcPct val="90000"/>
              </a:lnSpc>
              <a:spcBef>
                <a:spcPts val="1800"/>
              </a:spcBef>
              <a:spcAft>
                <a:spcPts val="0"/>
              </a:spcAft>
              <a:buClr>
                <a:schemeClr val="dk1"/>
              </a:buClr>
              <a:buSzPts val="1800"/>
              <a:buChar char="•"/>
              <a:defRPr/>
            </a:lvl4pPr>
            <a:lvl5pPr indent="-342900" lvl="4" marL="2286000" algn="l">
              <a:lnSpc>
                <a:spcPct val="90000"/>
              </a:lnSpc>
              <a:spcBef>
                <a:spcPts val="1800"/>
              </a:spcBef>
              <a:spcAft>
                <a:spcPts val="0"/>
              </a:spcAft>
              <a:buClr>
                <a:schemeClr val="dk1"/>
              </a:buClr>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1800"/>
              </a:spcBef>
              <a:spcAft>
                <a:spcPts val="0"/>
              </a:spcAft>
              <a:buClr>
                <a:schemeClr val="dk1"/>
              </a:buClr>
              <a:buSzPts val="1800"/>
              <a:buChar char="•"/>
              <a:defRPr/>
            </a:lvl7pPr>
            <a:lvl8pPr indent="-342900" lvl="7" marL="3657600" algn="l">
              <a:lnSpc>
                <a:spcPct val="90000"/>
              </a:lnSpc>
              <a:spcBef>
                <a:spcPts val="1800"/>
              </a:spcBef>
              <a:spcAft>
                <a:spcPts val="0"/>
              </a:spcAft>
              <a:buClr>
                <a:schemeClr val="dk1"/>
              </a:buClr>
              <a:buSzPts val="1800"/>
              <a:buChar char="•"/>
              <a:defRPr/>
            </a:lvl8pPr>
            <a:lvl9pPr indent="-342900" lvl="8" marL="4114800" algn="l">
              <a:lnSpc>
                <a:spcPct val="90000"/>
              </a:lnSpc>
              <a:spcBef>
                <a:spcPts val="1800"/>
              </a:spcBef>
              <a:spcAft>
                <a:spcPts val="0"/>
              </a:spcAft>
              <a:buClr>
                <a:schemeClr val="dk1"/>
              </a:buClr>
              <a:buSzPts val="1800"/>
              <a:buChar char="•"/>
              <a:defRPr/>
            </a:lvl9pPr>
          </a:lstStyle>
          <a:p/>
        </p:txBody>
      </p:sp>
      <p:sp>
        <p:nvSpPr>
          <p:cNvPr id="32" name="Google Shape;32;p6"/>
          <p:cNvSpPr txBox="1"/>
          <p:nvPr>
            <p:ph idx="2" type="body"/>
          </p:nvPr>
        </p:nvSpPr>
        <p:spPr>
          <a:xfrm>
            <a:off x="16664940" y="11684000"/>
            <a:ext cx="13990320" cy="2784856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600"/>
              </a:spcBef>
              <a:spcAft>
                <a:spcPts val="0"/>
              </a:spcAft>
              <a:buClr>
                <a:schemeClr val="dk1"/>
              </a:buClr>
              <a:buSzPts val="1800"/>
              <a:buChar char="•"/>
              <a:defRPr/>
            </a:lvl1pPr>
            <a:lvl2pPr indent="-342900" lvl="1" marL="914400" algn="l">
              <a:lnSpc>
                <a:spcPct val="90000"/>
              </a:lnSpc>
              <a:spcBef>
                <a:spcPts val="1800"/>
              </a:spcBef>
              <a:spcAft>
                <a:spcPts val="0"/>
              </a:spcAft>
              <a:buClr>
                <a:schemeClr val="dk1"/>
              </a:buClr>
              <a:buSzPts val="1800"/>
              <a:buChar char="•"/>
              <a:defRPr/>
            </a:lvl2pPr>
            <a:lvl3pPr indent="-342900" lvl="2" marL="1371600" algn="l">
              <a:lnSpc>
                <a:spcPct val="90000"/>
              </a:lnSpc>
              <a:spcBef>
                <a:spcPts val="1800"/>
              </a:spcBef>
              <a:spcAft>
                <a:spcPts val="0"/>
              </a:spcAft>
              <a:buClr>
                <a:schemeClr val="dk1"/>
              </a:buClr>
              <a:buSzPts val="1800"/>
              <a:buChar char="•"/>
              <a:defRPr/>
            </a:lvl3pPr>
            <a:lvl4pPr indent="-342900" lvl="3" marL="1828800" algn="l">
              <a:lnSpc>
                <a:spcPct val="90000"/>
              </a:lnSpc>
              <a:spcBef>
                <a:spcPts val="1800"/>
              </a:spcBef>
              <a:spcAft>
                <a:spcPts val="0"/>
              </a:spcAft>
              <a:buClr>
                <a:schemeClr val="dk1"/>
              </a:buClr>
              <a:buSzPts val="1800"/>
              <a:buChar char="•"/>
              <a:defRPr/>
            </a:lvl4pPr>
            <a:lvl5pPr indent="-342900" lvl="4" marL="2286000" algn="l">
              <a:lnSpc>
                <a:spcPct val="90000"/>
              </a:lnSpc>
              <a:spcBef>
                <a:spcPts val="1800"/>
              </a:spcBef>
              <a:spcAft>
                <a:spcPts val="0"/>
              </a:spcAft>
              <a:buClr>
                <a:schemeClr val="dk1"/>
              </a:buClr>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1800"/>
              </a:spcBef>
              <a:spcAft>
                <a:spcPts val="0"/>
              </a:spcAft>
              <a:buClr>
                <a:schemeClr val="dk1"/>
              </a:buClr>
              <a:buSzPts val="1800"/>
              <a:buChar char="•"/>
              <a:defRPr/>
            </a:lvl7pPr>
            <a:lvl8pPr indent="-342900" lvl="7" marL="3657600" algn="l">
              <a:lnSpc>
                <a:spcPct val="90000"/>
              </a:lnSpc>
              <a:spcBef>
                <a:spcPts val="1800"/>
              </a:spcBef>
              <a:spcAft>
                <a:spcPts val="0"/>
              </a:spcAft>
              <a:buClr>
                <a:schemeClr val="dk1"/>
              </a:buClr>
              <a:buSzPts val="1800"/>
              <a:buChar char="•"/>
              <a:defRPr/>
            </a:lvl8pPr>
            <a:lvl9pPr indent="-342900" lvl="8" marL="4114800" algn="l">
              <a:lnSpc>
                <a:spcPct val="90000"/>
              </a:lnSpc>
              <a:spcBef>
                <a:spcPts val="1800"/>
              </a:spcBef>
              <a:spcAft>
                <a:spcPts val="0"/>
              </a:spcAft>
              <a:buClr>
                <a:schemeClr val="dk1"/>
              </a:buClr>
              <a:buSzPts val="1800"/>
              <a:buChar char="•"/>
              <a:defRPr/>
            </a:lvl9pPr>
          </a:lstStyle>
          <a:p/>
        </p:txBody>
      </p:sp>
      <p:sp>
        <p:nvSpPr>
          <p:cNvPr id="33" name="Google Shape;33;p6"/>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6"/>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6"/>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7"/>
          <p:cNvSpPr txBox="1"/>
          <p:nvPr>
            <p:ph type="title"/>
          </p:nvPr>
        </p:nvSpPr>
        <p:spPr>
          <a:xfrm>
            <a:off x="2267428" y="2336810"/>
            <a:ext cx="28392120" cy="848360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7"/>
          <p:cNvSpPr txBox="1"/>
          <p:nvPr>
            <p:ph idx="1" type="body"/>
          </p:nvPr>
        </p:nvSpPr>
        <p:spPr>
          <a:xfrm>
            <a:off x="2267431" y="10759443"/>
            <a:ext cx="13926024" cy="5273037"/>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3600"/>
              </a:spcBef>
              <a:spcAft>
                <a:spcPts val="0"/>
              </a:spcAft>
              <a:buClr>
                <a:schemeClr val="dk1"/>
              </a:buClr>
              <a:buSzPts val="8640"/>
              <a:buNone/>
              <a:defRPr b="1" sz="8640"/>
            </a:lvl1pPr>
            <a:lvl2pPr indent="-228600" lvl="1" marL="914400" algn="l">
              <a:lnSpc>
                <a:spcPct val="90000"/>
              </a:lnSpc>
              <a:spcBef>
                <a:spcPts val="1800"/>
              </a:spcBef>
              <a:spcAft>
                <a:spcPts val="0"/>
              </a:spcAft>
              <a:buClr>
                <a:schemeClr val="dk1"/>
              </a:buClr>
              <a:buSzPts val="7200"/>
              <a:buNone/>
              <a:defRPr b="1" sz="7200"/>
            </a:lvl2pPr>
            <a:lvl3pPr indent="-228600" lvl="2" marL="1371600" algn="l">
              <a:lnSpc>
                <a:spcPct val="90000"/>
              </a:lnSpc>
              <a:spcBef>
                <a:spcPts val="1800"/>
              </a:spcBef>
              <a:spcAft>
                <a:spcPts val="0"/>
              </a:spcAft>
              <a:buClr>
                <a:schemeClr val="dk1"/>
              </a:buClr>
              <a:buSzPts val="6480"/>
              <a:buNone/>
              <a:defRPr b="1" sz="6480"/>
            </a:lvl3pPr>
            <a:lvl4pPr indent="-228600" lvl="3" marL="1828800" algn="l">
              <a:lnSpc>
                <a:spcPct val="90000"/>
              </a:lnSpc>
              <a:spcBef>
                <a:spcPts val="1800"/>
              </a:spcBef>
              <a:spcAft>
                <a:spcPts val="0"/>
              </a:spcAft>
              <a:buClr>
                <a:schemeClr val="dk1"/>
              </a:buClr>
              <a:buSzPts val="5760"/>
              <a:buNone/>
              <a:defRPr b="1" sz="5760"/>
            </a:lvl4pPr>
            <a:lvl5pPr indent="-228600" lvl="4" marL="2286000" algn="l">
              <a:lnSpc>
                <a:spcPct val="90000"/>
              </a:lnSpc>
              <a:spcBef>
                <a:spcPts val="1800"/>
              </a:spcBef>
              <a:spcAft>
                <a:spcPts val="0"/>
              </a:spcAft>
              <a:buClr>
                <a:schemeClr val="dk1"/>
              </a:buClr>
              <a:buSzPts val="5760"/>
              <a:buNone/>
              <a:defRPr b="1" sz="5760"/>
            </a:lvl5pPr>
            <a:lvl6pPr indent="-228600" lvl="5" marL="2743200" algn="l">
              <a:lnSpc>
                <a:spcPct val="90000"/>
              </a:lnSpc>
              <a:spcBef>
                <a:spcPts val="1800"/>
              </a:spcBef>
              <a:spcAft>
                <a:spcPts val="0"/>
              </a:spcAft>
              <a:buClr>
                <a:schemeClr val="dk1"/>
              </a:buClr>
              <a:buSzPts val="5760"/>
              <a:buNone/>
              <a:defRPr b="1" sz="5760"/>
            </a:lvl6pPr>
            <a:lvl7pPr indent="-228600" lvl="6" marL="3200400" algn="l">
              <a:lnSpc>
                <a:spcPct val="90000"/>
              </a:lnSpc>
              <a:spcBef>
                <a:spcPts val="1800"/>
              </a:spcBef>
              <a:spcAft>
                <a:spcPts val="0"/>
              </a:spcAft>
              <a:buClr>
                <a:schemeClr val="dk1"/>
              </a:buClr>
              <a:buSzPts val="5760"/>
              <a:buNone/>
              <a:defRPr b="1" sz="5760"/>
            </a:lvl7pPr>
            <a:lvl8pPr indent="-228600" lvl="7" marL="3657600" algn="l">
              <a:lnSpc>
                <a:spcPct val="90000"/>
              </a:lnSpc>
              <a:spcBef>
                <a:spcPts val="1800"/>
              </a:spcBef>
              <a:spcAft>
                <a:spcPts val="0"/>
              </a:spcAft>
              <a:buClr>
                <a:schemeClr val="dk1"/>
              </a:buClr>
              <a:buSzPts val="5760"/>
              <a:buNone/>
              <a:defRPr b="1" sz="5760"/>
            </a:lvl8pPr>
            <a:lvl9pPr indent="-228600" lvl="8" marL="4114800" algn="l">
              <a:lnSpc>
                <a:spcPct val="90000"/>
              </a:lnSpc>
              <a:spcBef>
                <a:spcPts val="1800"/>
              </a:spcBef>
              <a:spcAft>
                <a:spcPts val="0"/>
              </a:spcAft>
              <a:buClr>
                <a:schemeClr val="dk1"/>
              </a:buClr>
              <a:buSzPts val="5760"/>
              <a:buNone/>
              <a:defRPr b="1" sz="5760"/>
            </a:lvl9pPr>
          </a:lstStyle>
          <a:p/>
        </p:txBody>
      </p:sp>
      <p:sp>
        <p:nvSpPr>
          <p:cNvPr id="39" name="Google Shape;39;p7"/>
          <p:cNvSpPr txBox="1"/>
          <p:nvPr>
            <p:ph idx="2" type="body"/>
          </p:nvPr>
        </p:nvSpPr>
        <p:spPr>
          <a:xfrm>
            <a:off x="2267431" y="16032480"/>
            <a:ext cx="13926024" cy="2358136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600"/>
              </a:spcBef>
              <a:spcAft>
                <a:spcPts val="0"/>
              </a:spcAft>
              <a:buClr>
                <a:schemeClr val="dk1"/>
              </a:buClr>
              <a:buSzPts val="1800"/>
              <a:buChar char="•"/>
              <a:defRPr/>
            </a:lvl1pPr>
            <a:lvl2pPr indent="-342900" lvl="1" marL="914400" algn="l">
              <a:lnSpc>
                <a:spcPct val="90000"/>
              </a:lnSpc>
              <a:spcBef>
                <a:spcPts val="1800"/>
              </a:spcBef>
              <a:spcAft>
                <a:spcPts val="0"/>
              </a:spcAft>
              <a:buClr>
                <a:schemeClr val="dk1"/>
              </a:buClr>
              <a:buSzPts val="1800"/>
              <a:buChar char="•"/>
              <a:defRPr/>
            </a:lvl2pPr>
            <a:lvl3pPr indent="-342900" lvl="2" marL="1371600" algn="l">
              <a:lnSpc>
                <a:spcPct val="90000"/>
              </a:lnSpc>
              <a:spcBef>
                <a:spcPts val="1800"/>
              </a:spcBef>
              <a:spcAft>
                <a:spcPts val="0"/>
              </a:spcAft>
              <a:buClr>
                <a:schemeClr val="dk1"/>
              </a:buClr>
              <a:buSzPts val="1800"/>
              <a:buChar char="•"/>
              <a:defRPr/>
            </a:lvl3pPr>
            <a:lvl4pPr indent="-342900" lvl="3" marL="1828800" algn="l">
              <a:lnSpc>
                <a:spcPct val="90000"/>
              </a:lnSpc>
              <a:spcBef>
                <a:spcPts val="1800"/>
              </a:spcBef>
              <a:spcAft>
                <a:spcPts val="0"/>
              </a:spcAft>
              <a:buClr>
                <a:schemeClr val="dk1"/>
              </a:buClr>
              <a:buSzPts val="1800"/>
              <a:buChar char="•"/>
              <a:defRPr/>
            </a:lvl4pPr>
            <a:lvl5pPr indent="-342900" lvl="4" marL="2286000" algn="l">
              <a:lnSpc>
                <a:spcPct val="90000"/>
              </a:lnSpc>
              <a:spcBef>
                <a:spcPts val="1800"/>
              </a:spcBef>
              <a:spcAft>
                <a:spcPts val="0"/>
              </a:spcAft>
              <a:buClr>
                <a:schemeClr val="dk1"/>
              </a:buClr>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1800"/>
              </a:spcBef>
              <a:spcAft>
                <a:spcPts val="0"/>
              </a:spcAft>
              <a:buClr>
                <a:schemeClr val="dk1"/>
              </a:buClr>
              <a:buSzPts val="1800"/>
              <a:buChar char="•"/>
              <a:defRPr/>
            </a:lvl7pPr>
            <a:lvl8pPr indent="-342900" lvl="7" marL="3657600" algn="l">
              <a:lnSpc>
                <a:spcPct val="90000"/>
              </a:lnSpc>
              <a:spcBef>
                <a:spcPts val="1800"/>
              </a:spcBef>
              <a:spcAft>
                <a:spcPts val="0"/>
              </a:spcAft>
              <a:buClr>
                <a:schemeClr val="dk1"/>
              </a:buClr>
              <a:buSzPts val="1800"/>
              <a:buChar char="•"/>
              <a:defRPr/>
            </a:lvl8pPr>
            <a:lvl9pPr indent="-342900" lvl="8" marL="4114800" algn="l">
              <a:lnSpc>
                <a:spcPct val="90000"/>
              </a:lnSpc>
              <a:spcBef>
                <a:spcPts val="1800"/>
              </a:spcBef>
              <a:spcAft>
                <a:spcPts val="0"/>
              </a:spcAft>
              <a:buClr>
                <a:schemeClr val="dk1"/>
              </a:buClr>
              <a:buSzPts val="1800"/>
              <a:buChar char="•"/>
              <a:defRPr/>
            </a:lvl9pPr>
          </a:lstStyle>
          <a:p/>
        </p:txBody>
      </p:sp>
      <p:sp>
        <p:nvSpPr>
          <p:cNvPr id="40" name="Google Shape;40;p7"/>
          <p:cNvSpPr txBox="1"/>
          <p:nvPr>
            <p:ph idx="3" type="body"/>
          </p:nvPr>
        </p:nvSpPr>
        <p:spPr>
          <a:xfrm>
            <a:off x="16664942" y="10759443"/>
            <a:ext cx="13994608" cy="5273037"/>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3600"/>
              </a:spcBef>
              <a:spcAft>
                <a:spcPts val="0"/>
              </a:spcAft>
              <a:buClr>
                <a:schemeClr val="dk1"/>
              </a:buClr>
              <a:buSzPts val="8640"/>
              <a:buNone/>
              <a:defRPr b="1" sz="8640"/>
            </a:lvl1pPr>
            <a:lvl2pPr indent="-228600" lvl="1" marL="914400" algn="l">
              <a:lnSpc>
                <a:spcPct val="90000"/>
              </a:lnSpc>
              <a:spcBef>
                <a:spcPts val="1800"/>
              </a:spcBef>
              <a:spcAft>
                <a:spcPts val="0"/>
              </a:spcAft>
              <a:buClr>
                <a:schemeClr val="dk1"/>
              </a:buClr>
              <a:buSzPts val="7200"/>
              <a:buNone/>
              <a:defRPr b="1" sz="7200"/>
            </a:lvl2pPr>
            <a:lvl3pPr indent="-228600" lvl="2" marL="1371600" algn="l">
              <a:lnSpc>
                <a:spcPct val="90000"/>
              </a:lnSpc>
              <a:spcBef>
                <a:spcPts val="1800"/>
              </a:spcBef>
              <a:spcAft>
                <a:spcPts val="0"/>
              </a:spcAft>
              <a:buClr>
                <a:schemeClr val="dk1"/>
              </a:buClr>
              <a:buSzPts val="6480"/>
              <a:buNone/>
              <a:defRPr b="1" sz="6480"/>
            </a:lvl3pPr>
            <a:lvl4pPr indent="-228600" lvl="3" marL="1828800" algn="l">
              <a:lnSpc>
                <a:spcPct val="90000"/>
              </a:lnSpc>
              <a:spcBef>
                <a:spcPts val="1800"/>
              </a:spcBef>
              <a:spcAft>
                <a:spcPts val="0"/>
              </a:spcAft>
              <a:buClr>
                <a:schemeClr val="dk1"/>
              </a:buClr>
              <a:buSzPts val="5760"/>
              <a:buNone/>
              <a:defRPr b="1" sz="5760"/>
            </a:lvl4pPr>
            <a:lvl5pPr indent="-228600" lvl="4" marL="2286000" algn="l">
              <a:lnSpc>
                <a:spcPct val="90000"/>
              </a:lnSpc>
              <a:spcBef>
                <a:spcPts val="1800"/>
              </a:spcBef>
              <a:spcAft>
                <a:spcPts val="0"/>
              </a:spcAft>
              <a:buClr>
                <a:schemeClr val="dk1"/>
              </a:buClr>
              <a:buSzPts val="5760"/>
              <a:buNone/>
              <a:defRPr b="1" sz="5760"/>
            </a:lvl5pPr>
            <a:lvl6pPr indent="-228600" lvl="5" marL="2743200" algn="l">
              <a:lnSpc>
                <a:spcPct val="90000"/>
              </a:lnSpc>
              <a:spcBef>
                <a:spcPts val="1800"/>
              </a:spcBef>
              <a:spcAft>
                <a:spcPts val="0"/>
              </a:spcAft>
              <a:buClr>
                <a:schemeClr val="dk1"/>
              </a:buClr>
              <a:buSzPts val="5760"/>
              <a:buNone/>
              <a:defRPr b="1" sz="5760"/>
            </a:lvl6pPr>
            <a:lvl7pPr indent="-228600" lvl="6" marL="3200400" algn="l">
              <a:lnSpc>
                <a:spcPct val="90000"/>
              </a:lnSpc>
              <a:spcBef>
                <a:spcPts val="1800"/>
              </a:spcBef>
              <a:spcAft>
                <a:spcPts val="0"/>
              </a:spcAft>
              <a:buClr>
                <a:schemeClr val="dk1"/>
              </a:buClr>
              <a:buSzPts val="5760"/>
              <a:buNone/>
              <a:defRPr b="1" sz="5760"/>
            </a:lvl7pPr>
            <a:lvl8pPr indent="-228600" lvl="7" marL="3657600" algn="l">
              <a:lnSpc>
                <a:spcPct val="90000"/>
              </a:lnSpc>
              <a:spcBef>
                <a:spcPts val="1800"/>
              </a:spcBef>
              <a:spcAft>
                <a:spcPts val="0"/>
              </a:spcAft>
              <a:buClr>
                <a:schemeClr val="dk1"/>
              </a:buClr>
              <a:buSzPts val="5760"/>
              <a:buNone/>
              <a:defRPr b="1" sz="5760"/>
            </a:lvl8pPr>
            <a:lvl9pPr indent="-228600" lvl="8" marL="4114800" algn="l">
              <a:lnSpc>
                <a:spcPct val="90000"/>
              </a:lnSpc>
              <a:spcBef>
                <a:spcPts val="1800"/>
              </a:spcBef>
              <a:spcAft>
                <a:spcPts val="0"/>
              </a:spcAft>
              <a:buClr>
                <a:schemeClr val="dk1"/>
              </a:buClr>
              <a:buSzPts val="5760"/>
              <a:buNone/>
              <a:defRPr b="1" sz="5760"/>
            </a:lvl9pPr>
          </a:lstStyle>
          <a:p/>
        </p:txBody>
      </p:sp>
      <p:sp>
        <p:nvSpPr>
          <p:cNvPr id="41" name="Google Shape;41;p7"/>
          <p:cNvSpPr txBox="1"/>
          <p:nvPr>
            <p:ph idx="4" type="body"/>
          </p:nvPr>
        </p:nvSpPr>
        <p:spPr>
          <a:xfrm>
            <a:off x="16664942" y="16032480"/>
            <a:ext cx="13994608" cy="2358136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600"/>
              </a:spcBef>
              <a:spcAft>
                <a:spcPts val="0"/>
              </a:spcAft>
              <a:buClr>
                <a:schemeClr val="dk1"/>
              </a:buClr>
              <a:buSzPts val="1800"/>
              <a:buChar char="•"/>
              <a:defRPr/>
            </a:lvl1pPr>
            <a:lvl2pPr indent="-342900" lvl="1" marL="914400" algn="l">
              <a:lnSpc>
                <a:spcPct val="90000"/>
              </a:lnSpc>
              <a:spcBef>
                <a:spcPts val="1800"/>
              </a:spcBef>
              <a:spcAft>
                <a:spcPts val="0"/>
              </a:spcAft>
              <a:buClr>
                <a:schemeClr val="dk1"/>
              </a:buClr>
              <a:buSzPts val="1800"/>
              <a:buChar char="•"/>
              <a:defRPr/>
            </a:lvl2pPr>
            <a:lvl3pPr indent="-342900" lvl="2" marL="1371600" algn="l">
              <a:lnSpc>
                <a:spcPct val="90000"/>
              </a:lnSpc>
              <a:spcBef>
                <a:spcPts val="1800"/>
              </a:spcBef>
              <a:spcAft>
                <a:spcPts val="0"/>
              </a:spcAft>
              <a:buClr>
                <a:schemeClr val="dk1"/>
              </a:buClr>
              <a:buSzPts val="1800"/>
              <a:buChar char="•"/>
              <a:defRPr/>
            </a:lvl3pPr>
            <a:lvl4pPr indent="-342900" lvl="3" marL="1828800" algn="l">
              <a:lnSpc>
                <a:spcPct val="90000"/>
              </a:lnSpc>
              <a:spcBef>
                <a:spcPts val="1800"/>
              </a:spcBef>
              <a:spcAft>
                <a:spcPts val="0"/>
              </a:spcAft>
              <a:buClr>
                <a:schemeClr val="dk1"/>
              </a:buClr>
              <a:buSzPts val="1800"/>
              <a:buChar char="•"/>
              <a:defRPr/>
            </a:lvl4pPr>
            <a:lvl5pPr indent="-342900" lvl="4" marL="2286000" algn="l">
              <a:lnSpc>
                <a:spcPct val="90000"/>
              </a:lnSpc>
              <a:spcBef>
                <a:spcPts val="1800"/>
              </a:spcBef>
              <a:spcAft>
                <a:spcPts val="0"/>
              </a:spcAft>
              <a:buClr>
                <a:schemeClr val="dk1"/>
              </a:buClr>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1800"/>
              </a:spcBef>
              <a:spcAft>
                <a:spcPts val="0"/>
              </a:spcAft>
              <a:buClr>
                <a:schemeClr val="dk1"/>
              </a:buClr>
              <a:buSzPts val="1800"/>
              <a:buChar char="•"/>
              <a:defRPr/>
            </a:lvl7pPr>
            <a:lvl8pPr indent="-342900" lvl="7" marL="3657600" algn="l">
              <a:lnSpc>
                <a:spcPct val="90000"/>
              </a:lnSpc>
              <a:spcBef>
                <a:spcPts val="1800"/>
              </a:spcBef>
              <a:spcAft>
                <a:spcPts val="0"/>
              </a:spcAft>
              <a:buClr>
                <a:schemeClr val="dk1"/>
              </a:buClr>
              <a:buSzPts val="1800"/>
              <a:buChar char="•"/>
              <a:defRPr/>
            </a:lvl8pPr>
            <a:lvl9pPr indent="-342900" lvl="8" marL="4114800" algn="l">
              <a:lnSpc>
                <a:spcPct val="90000"/>
              </a:lnSpc>
              <a:spcBef>
                <a:spcPts val="1800"/>
              </a:spcBef>
              <a:spcAft>
                <a:spcPts val="0"/>
              </a:spcAft>
              <a:buClr>
                <a:schemeClr val="dk1"/>
              </a:buClr>
              <a:buSzPts val="1800"/>
              <a:buChar char="•"/>
              <a:defRPr/>
            </a:lvl9pPr>
          </a:lstStyle>
          <a:p/>
        </p:txBody>
      </p:sp>
      <p:sp>
        <p:nvSpPr>
          <p:cNvPr id="42" name="Google Shape;42;p7"/>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7"/>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7"/>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8"/>
          <p:cNvSpPr txBox="1"/>
          <p:nvPr>
            <p:ph type="title"/>
          </p:nvPr>
        </p:nvSpPr>
        <p:spPr>
          <a:xfrm>
            <a:off x="2263140" y="2336810"/>
            <a:ext cx="28392120" cy="848360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8"/>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8"/>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8"/>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9"/>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9"/>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9"/>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2267428" y="2926080"/>
            <a:ext cx="10617041" cy="1024128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1520"/>
              <a:buFont typeface="Calibri"/>
              <a:buNone/>
              <a:defRPr sz="115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0"/>
          <p:cNvSpPr txBox="1"/>
          <p:nvPr>
            <p:ph idx="1" type="body"/>
          </p:nvPr>
        </p:nvSpPr>
        <p:spPr>
          <a:xfrm>
            <a:off x="13994608" y="6319530"/>
            <a:ext cx="16664940" cy="31191200"/>
          </a:xfrm>
          <a:prstGeom prst="rect">
            <a:avLst/>
          </a:prstGeom>
          <a:noFill/>
          <a:ln>
            <a:noFill/>
          </a:ln>
        </p:spPr>
        <p:txBody>
          <a:bodyPr anchorCtr="0" anchor="t" bIns="45700" lIns="91425" spcFirstLastPara="1" rIns="91425" wrap="square" tIns="45700">
            <a:normAutofit/>
          </a:bodyPr>
          <a:lstStyle>
            <a:lvl1pPr indent="-960120" lvl="0" marL="457200" algn="l">
              <a:lnSpc>
                <a:spcPct val="90000"/>
              </a:lnSpc>
              <a:spcBef>
                <a:spcPts val="3600"/>
              </a:spcBef>
              <a:spcAft>
                <a:spcPts val="0"/>
              </a:spcAft>
              <a:buClr>
                <a:schemeClr val="dk1"/>
              </a:buClr>
              <a:buSzPts val="11520"/>
              <a:buChar char="•"/>
              <a:defRPr sz="11520"/>
            </a:lvl1pPr>
            <a:lvl2pPr indent="-868680" lvl="1" marL="914400" algn="l">
              <a:lnSpc>
                <a:spcPct val="90000"/>
              </a:lnSpc>
              <a:spcBef>
                <a:spcPts val="1800"/>
              </a:spcBef>
              <a:spcAft>
                <a:spcPts val="0"/>
              </a:spcAft>
              <a:buClr>
                <a:schemeClr val="dk1"/>
              </a:buClr>
              <a:buSzPts val="10080"/>
              <a:buChar char="•"/>
              <a:defRPr sz="10080"/>
            </a:lvl2pPr>
            <a:lvl3pPr indent="-777240" lvl="2" marL="1371600" algn="l">
              <a:lnSpc>
                <a:spcPct val="90000"/>
              </a:lnSpc>
              <a:spcBef>
                <a:spcPts val="1800"/>
              </a:spcBef>
              <a:spcAft>
                <a:spcPts val="0"/>
              </a:spcAft>
              <a:buClr>
                <a:schemeClr val="dk1"/>
              </a:buClr>
              <a:buSzPts val="8640"/>
              <a:buChar char="•"/>
              <a:defRPr sz="8640"/>
            </a:lvl3pPr>
            <a:lvl4pPr indent="-685800" lvl="3" marL="1828800" algn="l">
              <a:lnSpc>
                <a:spcPct val="90000"/>
              </a:lnSpc>
              <a:spcBef>
                <a:spcPts val="1800"/>
              </a:spcBef>
              <a:spcAft>
                <a:spcPts val="0"/>
              </a:spcAft>
              <a:buClr>
                <a:schemeClr val="dk1"/>
              </a:buClr>
              <a:buSzPts val="7200"/>
              <a:buChar char="•"/>
              <a:defRPr sz="7200"/>
            </a:lvl4pPr>
            <a:lvl5pPr indent="-685800" lvl="4" marL="2286000" algn="l">
              <a:lnSpc>
                <a:spcPct val="90000"/>
              </a:lnSpc>
              <a:spcBef>
                <a:spcPts val="1800"/>
              </a:spcBef>
              <a:spcAft>
                <a:spcPts val="0"/>
              </a:spcAft>
              <a:buClr>
                <a:schemeClr val="dk1"/>
              </a:buClr>
              <a:buSzPts val="7200"/>
              <a:buChar char="•"/>
              <a:defRPr sz="7200"/>
            </a:lvl5pPr>
            <a:lvl6pPr indent="-685800" lvl="5" marL="2743200" algn="l">
              <a:lnSpc>
                <a:spcPct val="90000"/>
              </a:lnSpc>
              <a:spcBef>
                <a:spcPts val="1800"/>
              </a:spcBef>
              <a:spcAft>
                <a:spcPts val="0"/>
              </a:spcAft>
              <a:buClr>
                <a:schemeClr val="dk1"/>
              </a:buClr>
              <a:buSzPts val="7200"/>
              <a:buChar char="•"/>
              <a:defRPr sz="7200"/>
            </a:lvl6pPr>
            <a:lvl7pPr indent="-685800" lvl="6" marL="3200400" algn="l">
              <a:lnSpc>
                <a:spcPct val="90000"/>
              </a:lnSpc>
              <a:spcBef>
                <a:spcPts val="1800"/>
              </a:spcBef>
              <a:spcAft>
                <a:spcPts val="0"/>
              </a:spcAft>
              <a:buClr>
                <a:schemeClr val="dk1"/>
              </a:buClr>
              <a:buSzPts val="7200"/>
              <a:buChar char="•"/>
              <a:defRPr sz="7200"/>
            </a:lvl7pPr>
            <a:lvl8pPr indent="-685800" lvl="7" marL="3657600" algn="l">
              <a:lnSpc>
                <a:spcPct val="90000"/>
              </a:lnSpc>
              <a:spcBef>
                <a:spcPts val="1800"/>
              </a:spcBef>
              <a:spcAft>
                <a:spcPts val="0"/>
              </a:spcAft>
              <a:buClr>
                <a:schemeClr val="dk1"/>
              </a:buClr>
              <a:buSzPts val="7200"/>
              <a:buChar char="•"/>
              <a:defRPr sz="7200"/>
            </a:lvl8pPr>
            <a:lvl9pPr indent="-685800" lvl="8" marL="4114800" algn="l">
              <a:lnSpc>
                <a:spcPct val="90000"/>
              </a:lnSpc>
              <a:spcBef>
                <a:spcPts val="1800"/>
              </a:spcBef>
              <a:spcAft>
                <a:spcPts val="0"/>
              </a:spcAft>
              <a:buClr>
                <a:schemeClr val="dk1"/>
              </a:buClr>
              <a:buSzPts val="7200"/>
              <a:buChar char="•"/>
              <a:defRPr sz="7200"/>
            </a:lvl9pPr>
          </a:lstStyle>
          <a:p/>
        </p:txBody>
      </p:sp>
      <p:sp>
        <p:nvSpPr>
          <p:cNvPr id="57" name="Google Shape;57;p10"/>
          <p:cNvSpPr txBox="1"/>
          <p:nvPr>
            <p:ph idx="2" type="body"/>
          </p:nvPr>
        </p:nvSpPr>
        <p:spPr>
          <a:xfrm>
            <a:off x="2267428" y="13167360"/>
            <a:ext cx="10617041" cy="24394163"/>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3600"/>
              </a:spcBef>
              <a:spcAft>
                <a:spcPts val="0"/>
              </a:spcAft>
              <a:buClr>
                <a:schemeClr val="dk1"/>
              </a:buClr>
              <a:buSzPts val="5760"/>
              <a:buNone/>
              <a:defRPr sz="5760"/>
            </a:lvl1pPr>
            <a:lvl2pPr indent="-228600" lvl="1" marL="914400" algn="l">
              <a:lnSpc>
                <a:spcPct val="90000"/>
              </a:lnSpc>
              <a:spcBef>
                <a:spcPts val="1800"/>
              </a:spcBef>
              <a:spcAft>
                <a:spcPts val="0"/>
              </a:spcAft>
              <a:buClr>
                <a:schemeClr val="dk1"/>
              </a:buClr>
              <a:buSzPts val="5040"/>
              <a:buNone/>
              <a:defRPr sz="5040"/>
            </a:lvl2pPr>
            <a:lvl3pPr indent="-228600" lvl="2" marL="1371600" algn="l">
              <a:lnSpc>
                <a:spcPct val="90000"/>
              </a:lnSpc>
              <a:spcBef>
                <a:spcPts val="1800"/>
              </a:spcBef>
              <a:spcAft>
                <a:spcPts val="0"/>
              </a:spcAft>
              <a:buClr>
                <a:schemeClr val="dk1"/>
              </a:buClr>
              <a:buSzPts val="4320"/>
              <a:buNone/>
              <a:defRPr sz="4320"/>
            </a:lvl3pPr>
            <a:lvl4pPr indent="-228600" lvl="3" marL="1828800" algn="l">
              <a:lnSpc>
                <a:spcPct val="90000"/>
              </a:lnSpc>
              <a:spcBef>
                <a:spcPts val="1800"/>
              </a:spcBef>
              <a:spcAft>
                <a:spcPts val="0"/>
              </a:spcAft>
              <a:buClr>
                <a:schemeClr val="dk1"/>
              </a:buClr>
              <a:buSzPts val="3600"/>
              <a:buNone/>
              <a:defRPr sz="3600"/>
            </a:lvl4pPr>
            <a:lvl5pPr indent="-228600" lvl="4" marL="2286000" algn="l">
              <a:lnSpc>
                <a:spcPct val="90000"/>
              </a:lnSpc>
              <a:spcBef>
                <a:spcPts val="1800"/>
              </a:spcBef>
              <a:spcAft>
                <a:spcPts val="0"/>
              </a:spcAft>
              <a:buClr>
                <a:schemeClr val="dk1"/>
              </a:buClr>
              <a:buSzPts val="3600"/>
              <a:buNone/>
              <a:defRPr sz="3600"/>
            </a:lvl5pPr>
            <a:lvl6pPr indent="-228600" lvl="5" marL="2743200" algn="l">
              <a:lnSpc>
                <a:spcPct val="90000"/>
              </a:lnSpc>
              <a:spcBef>
                <a:spcPts val="1800"/>
              </a:spcBef>
              <a:spcAft>
                <a:spcPts val="0"/>
              </a:spcAft>
              <a:buClr>
                <a:schemeClr val="dk1"/>
              </a:buClr>
              <a:buSzPts val="3600"/>
              <a:buNone/>
              <a:defRPr sz="3600"/>
            </a:lvl6pPr>
            <a:lvl7pPr indent="-228600" lvl="6" marL="3200400" algn="l">
              <a:lnSpc>
                <a:spcPct val="90000"/>
              </a:lnSpc>
              <a:spcBef>
                <a:spcPts val="1800"/>
              </a:spcBef>
              <a:spcAft>
                <a:spcPts val="0"/>
              </a:spcAft>
              <a:buClr>
                <a:schemeClr val="dk1"/>
              </a:buClr>
              <a:buSzPts val="3600"/>
              <a:buNone/>
              <a:defRPr sz="3600"/>
            </a:lvl7pPr>
            <a:lvl8pPr indent="-228600" lvl="7" marL="3657600" algn="l">
              <a:lnSpc>
                <a:spcPct val="90000"/>
              </a:lnSpc>
              <a:spcBef>
                <a:spcPts val="1800"/>
              </a:spcBef>
              <a:spcAft>
                <a:spcPts val="0"/>
              </a:spcAft>
              <a:buClr>
                <a:schemeClr val="dk1"/>
              </a:buClr>
              <a:buSzPts val="3600"/>
              <a:buNone/>
              <a:defRPr sz="3600"/>
            </a:lvl8pPr>
            <a:lvl9pPr indent="-228600" lvl="8" marL="4114800" algn="l">
              <a:lnSpc>
                <a:spcPct val="90000"/>
              </a:lnSpc>
              <a:spcBef>
                <a:spcPts val="1800"/>
              </a:spcBef>
              <a:spcAft>
                <a:spcPts val="0"/>
              </a:spcAft>
              <a:buClr>
                <a:schemeClr val="dk1"/>
              </a:buClr>
              <a:buSzPts val="3600"/>
              <a:buNone/>
              <a:defRPr sz="3600"/>
            </a:lvl9pPr>
          </a:lstStyle>
          <a:p/>
        </p:txBody>
      </p:sp>
      <p:sp>
        <p:nvSpPr>
          <p:cNvPr id="58" name="Google Shape;58;p10"/>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0"/>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0"/>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2267428" y="2926080"/>
            <a:ext cx="10617041" cy="1024128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1520"/>
              <a:buFont typeface="Calibri"/>
              <a:buNone/>
              <a:defRPr sz="115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1"/>
          <p:cNvSpPr/>
          <p:nvPr>
            <p:ph idx="2" type="pic"/>
          </p:nvPr>
        </p:nvSpPr>
        <p:spPr>
          <a:xfrm>
            <a:off x="13994608" y="6319530"/>
            <a:ext cx="16664940" cy="31191200"/>
          </a:xfrm>
          <a:prstGeom prst="rect">
            <a:avLst/>
          </a:prstGeom>
          <a:noFill/>
          <a:ln>
            <a:noFill/>
          </a:ln>
        </p:spPr>
      </p:sp>
      <p:sp>
        <p:nvSpPr>
          <p:cNvPr id="64" name="Google Shape;64;p11"/>
          <p:cNvSpPr txBox="1"/>
          <p:nvPr>
            <p:ph idx="1" type="body"/>
          </p:nvPr>
        </p:nvSpPr>
        <p:spPr>
          <a:xfrm>
            <a:off x="2267428" y="13167360"/>
            <a:ext cx="10617041" cy="24394163"/>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3600"/>
              </a:spcBef>
              <a:spcAft>
                <a:spcPts val="0"/>
              </a:spcAft>
              <a:buClr>
                <a:schemeClr val="dk1"/>
              </a:buClr>
              <a:buSzPts val="5760"/>
              <a:buNone/>
              <a:defRPr sz="5760"/>
            </a:lvl1pPr>
            <a:lvl2pPr indent="-228600" lvl="1" marL="914400" algn="l">
              <a:lnSpc>
                <a:spcPct val="90000"/>
              </a:lnSpc>
              <a:spcBef>
                <a:spcPts val="1800"/>
              </a:spcBef>
              <a:spcAft>
                <a:spcPts val="0"/>
              </a:spcAft>
              <a:buClr>
                <a:schemeClr val="dk1"/>
              </a:buClr>
              <a:buSzPts val="5040"/>
              <a:buNone/>
              <a:defRPr sz="5040"/>
            </a:lvl2pPr>
            <a:lvl3pPr indent="-228600" lvl="2" marL="1371600" algn="l">
              <a:lnSpc>
                <a:spcPct val="90000"/>
              </a:lnSpc>
              <a:spcBef>
                <a:spcPts val="1800"/>
              </a:spcBef>
              <a:spcAft>
                <a:spcPts val="0"/>
              </a:spcAft>
              <a:buClr>
                <a:schemeClr val="dk1"/>
              </a:buClr>
              <a:buSzPts val="4320"/>
              <a:buNone/>
              <a:defRPr sz="4320"/>
            </a:lvl3pPr>
            <a:lvl4pPr indent="-228600" lvl="3" marL="1828800" algn="l">
              <a:lnSpc>
                <a:spcPct val="90000"/>
              </a:lnSpc>
              <a:spcBef>
                <a:spcPts val="1800"/>
              </a:spcBef>
              <a:spcAft>
                <a:spcPts val="0"/>
              </a:spcAft>
              <a:buClr>
                <a:schemeClr val="dk1"/>
              </a:buClr>
              <a:buSzPts val="3600"/>
              <a:buNone/>
              <a:defRPr sz="3600"/>
            </a:lvl4pPr>
            <a:lvl5pPr indent="-228600" lvl="4" marL="2286000" algn="l">
              <a:lnSpc>
                <a:spcPct val="90000"/>
              </a:lnSpc>
              <a:spcBef>
                <a:spcPts val="1800"/>
              </a:spcBef>
              <a:spcAft>
                <a:spcPts val="0"/>
              </a:spcAft>
              <a:buClr>
                <a:schemeClr val="dk1"/>
              </a:buClr>
              <a:buSzPts val="3600"/>
              <a:buNone/>
              <a:defRPr sz="3600"/>
            </a:lvl5pPr>
            <a:lvl6pPr indent="-228600" lvl="5" marL="2743200" algn="l">
              <a:lnSpc>
                <a:spcPct val="90000"/>
              </a:lnSpc>
              <a:spcBef>
                <a:spcPts val="1800"/>
              </a:spcBef>
              <a:spcAft>
                <a:spcPts val="0"/>
              </a:spcAft>
              <a:buClr>
                <a:schemeClr val="dk1"/>
              </a:buClr>
              <a:buSzPts val="3600"/>
              <a:buNone/>
              <a:defRPr sz="3600"/>
            </a:lvl6pPr>
            <a:lvl7pPr indent="-228600" lvl="6" marL="3200400" algn="l">
              <a:lnSpc>
                <a:spcPct val="90000"/>
              </a:lnSpc>
              <a:spcBef>
                <a:spcPts val="1800"/>
              </a:spcBef>
              <a:spcAft>
                <a:spcPts val="0"/>
              </a:spcAft>
              <a:buClr>
                <a:schemeClr val="dk1"/>
              </a:buClr>
              <a:buSzPts val="3600"/>
              <a:buNone/>
              <a:defRPr sz="3600"/>
            </a:lvl7pPr>
            <a:lvl8pPr indent="-228600" lvl="7" marL="3657600" algn="l">
              <a:lnSpc>
                <a:spcPct val="90000"/>
              </a:lnSpc>
              <a:spcBef>
                <a:spcPts val="1800"/>
              </a:spcBef>
              <a:spcAft>
                <a:spcPts val="0"/>
              </a:spcAft>
              <a:buClr>
                <a:schemeClr val="dk1"/>
              </a:buClr>
              <a:buSzPts val="3600"/>
              <a:buNone/>
              <a:defRPr sz="3600"/>
            </a:lvl8pPr>
            <a:lvl9pPr indent="-228600" lvl="8" marL="4114800" algn="l">
              <a:lnSpc>
                <a:spcPct val="90000"/>
              </a:lnSpc>
              <a:spcBef>
                <a:spcPts val="1800"/>
              </a:spcBef>
              <a:spcAft>
                <a:spcPts val="0"/>
              </a:spcAft>
              <a:buClr>
                <a:schemeClr val="dk1"/>
              </a:buClr>
              <a:buSzPts val="3600"/>
              <a:buNone/>
              <a:defRPr sz="3600"/>
            </a:lvl9pPr>
          </a:lstStyle>
          <a:p/>
        </p:txBody>
      </p:sp>
      <p:sp>
        <p:nvSpPr>
          <p:cNvPr id="65" name="Google Shape;65;p11"/>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1"/>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1"/>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2263140" y="2336810"/>
            <a:ext cx="28392120" cy="848360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15840"/>
              <a:buFont typeface="Calibri"/>
              <a:buNone/>
              <a:defRPr b="0" i="0" sz="15839"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
          <p:cNvSpPr txBox="1"/>
          <p:nvPr>
            <p:ph idx="1" type="body"/>
          </p:nvPr>
        </p:nvSpPr>
        <p:spPr>
          <a:xfrm>
            <a:off x="2263140" y="11684000"/>
            <a:ext cx="28392120" cy="27848563"/>
          </a:xfrm>
          <a:prstGeom prst="rect">
            <a:avLst/>
          </a:prstGeom>
          <a:noFill/>
          <a:ln>
            <a:noFill/>
          </a:ln>
        </p:spPr>
        <p:txBody>
          <a:bodyPr anchorCtr="0" anchor="t" bIns="45700" lIns="91425" spcFirstLastPara="1" rIns="91425" wrap="square" tIns="45700">
            <a:normAutofit/>
          </a:bodyPr>
          <a:lstStyle>
            <a:lvl1pPr indent="-868680" lvl="0" marL="457200" marR="0" rtl="0" algn="l">
              <a:lnSpc>
                <a:spcPct val="90000"/>
              </a:lnSpc>
              <a:spcBef>
                <a:spcPts val="3600"/>
              </a:spcBef>
              <a:spcAft>
                <a:spcPts val="0"/>
              </a:spcAft>
              <a:buClr>
                <a:schemeClr val="dk1"/>
              </a:buClr>
              <a:buSzPts val="10080"/>
              <a:buFont typeface="Arial"/>
              <a:buChar char="•"/>
              <a:defRPr b="0" i="0" sz="10080" u="none" cap="none" strike="noStrike">
                <a:solidFill>
                  <a:schemeClr val="dk1"/>
                </a:solidFill>
                <a:latin typeface="Calibri"/>
                <a:ea typeface="Calibri"/>
                <a:cs typeface="Calibri"/>
                <a:sym typeface="Calibri"/>
              </a:defRPr>
            </a:lvl1pPr>
            <a:lvl2pPr indent="-777240" lvl="1" marL="914400" marR="0" rtl="0" algn="l">
              <a:lnSpc>
                <a:spcPct val="90000"/>
              </a:lnSpc>
              <a:spcBef>
                <a:spcPts val="1800"/>
              </a:spcBef>
              <a:spcAft>
                <a:spcPts val="0"/>
              </a:spcAft>
              <a:buClr>
                <a:schemeClr val="dk1"/>
              </a:buClr>
              <a:buSzPts val="8640"/>
              <a:buFont typeface="Arial"/>
              <a:buChar char="•"/>
              <a:defRPr b="0" i="0" sz="8640" u="none" cap="none" strike="noStrike">
                <a:solidFill>
                  <a:schemeClr val="dk1"/>
                </a:solidFill>
                <a:latin typeface="Calibri"/>
                <a:ea typeface="Calibri"/>
                <a:cs typeface="Calibri"/>
                <a:sym typeface="Calibri"/>
              </a:defRPr>
            </a:lvl2pPr>
            <a:lvl3pPr indent="-685800" lvl="2" marL="1371600" marR="0" rtl="0" algn="l">
              <a:lnSpc>
                <a:spcPct val="90000"/>
              </a:lnSpc>
              <a:spcBef>
                <a:spcPts val="18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3pPr>
            <a:lvl4pPr indent="-640080" lvl="3" marL="1828800" marR="0" rtl="0" algn="l">
              <a:lnSpc>
                <a:spcPct val="90000"/>
              </a:lnSpc>
              <a:spcBef>
                <a:spcPts val="1800"/>
              </a:spcBef>
              <a:spcAft>
                <a:spcPts val="0"/>
              </a:spcAft>
              <a:buClr>
                <a:schemeClr val="dk1"/>
              </a:buClr>
              <a:buSzPts val="6480"/>
              <a:buFont typeface="Arial"/>
              <a:buChar char="•"/>
              <a:defRPr b="0" i="0" sz="6480" u="none" cap="none" strike="noStrike">
                <a:solidFill>
                  <a:schemeClr val="dk1"/>
                </a:solidFill>
                <a:latin typeface="Calibri"/>
                <a:ea typeface="Calibri"/>
                <a:cs typeface="Calibri"/>
                <a:sym typeface="Calibri"/>
              </a:defRPr>
            </a:lvl4pPr>
            <a:lvl5pPr indent="-640079" lvl="4" marL="2286000" marR="0" rtl="0" algn="l">
              <a:lnSpc>
                <a:spcPct val="90000"/>
              </a:lnSpc>
              <a:spcBef>
                <a:spcPts val="1800"/>
              </a:spcBef>
              <a:spcAft>
                <a:spcPts val="0"/>
              </a:spcAft>
              <a:buClr>
                <a:schemeClr val="dk1"/>
              </a:buClr>
              <a:buSzPts val="6480"/>
              <a:buFont typeface="Arial"/>
              <a:buChar char="•"/>
              <a:defRPr b="0" i="0" sz="6480" u="none" cap="none" strike="noStrike">
                <a:solidFill>
                  <a:schemeClr val="dk1"/>
                </a:solidFill>
                <a:latin typeface="Calibri"/>
                <a:ea typeface="Calibri"/>
                <a:cs typeface="Calibri"/>
                <a:sym typeface="Calibri"/>
              </a:defRPr>
            </a:lvl5pPr>
            <a:lvl6pPr indent="-640079" lvl="5" marL="2743200" marR="0" rtl="0" algn="l">
              <a:lnSpc>
                <a:spcPct val="90000"/>
              </a:lnSpc>
              <a:spcBef>
                <a:spcPts val="1800"/>
              </a:spcBef>
              <a:spcAft>
                <a:spcPts val="0"/>
              </a:spcAft>
              <a:buClr>
                <a:schemeClr val="dk1"/>
              </a:buClr>
              <a:buSzPts val="6480"/>
              <a:buFont typeface="Arial"/>
              <a:buChar char="•"/>
              <a:defRPr b="0" i="0" sz="6480" u="none" cap="none" strike="noStrike">
                <a:solidFill>
                  <a:schemeClr val="dk1"/>
                </a:solidFill>
                <a:latin typeface="Calibri"/>
                <a:ea typeface="Calibri"/>
                <a:cs typeface="Calibri"/>
                <a:sym typeface="Calibri"/>
              </a:defRPr>
            </a:lvl6pPr>
            <a:lvl7pPr indent="-640079" lvl="6" marL="3200400" marR="0" rtl="0" algn="l">
              <a:lnSpc>
                <a:spcPct val="90000"/>
              </a:lnSpc>
              <a:spcBef>
                <a:spcPts val="1800"/>
              </a:spcBef>
              <a:spcAft>
                <a:spcPts val="0"/>
              </a:spcAft>
              <a:buClr>
                <a:schemeClr val="dk1"/>
              </a:buClr>
              <a:buSzPts val="6480"/>
              <a:buFont typeface="Arial"/>
              <a:buChar char="•"/>
              <a:defRPr b="0" i="0" sz="6480" u="none" cap="none" strike="noStrike">
                <a:solidFill>
                  <a:schemeClr val="dk1"/>
                </a:solidFill>
                <a:latin typeface="Calibri"/>
                <a:ea typeface="Calibri"/>
                <a:cs typeface="Calibri"/>
                <a:sym typeface="Calibri"/>
              </a:defRPr>
            </a:lvl7pPr>
            <a:lvl8pPr indent="-640079" lvl="7" marL="3657600" marR="0" rtl="0" algn="l">
              <a:lnSpc>
                <a:spcPct val="90000"/>
              </a:lnSpc>
              <a:spcBef>
                <a:spcPts val="1800"/>
              </a:spcBef>
              <a:spcAft>
                <a:spcPts val="0"/>
              </a:spcAft>
              <a:buClr>
                <a:schemeClr val="dk1"/>
              </a:buClr>
              <a:buSzPts val="6480"/>
              <a:buFont typeface="Arial"/>
              <a:buChar char="•"/>
              <a:defRPr b="0" i="0" sz="6480" u="none" cap="none" strike="noStrike">
                <a:solidFill>
                  <a:schemeClr val="dk1"/>
                </a:solidFill>
                <a:latin typeface="Calibri"/>
                <a:ea typeface="Calibri"/>
                <a:cs typeface="Calibri"/>
                <a:sym typeface="Calibri"/>
              </a:defRPr>
            </a:lvl8pPr>
            <a:lvl9pPr indent="-640079" lvl="8" marL="4114800" marR="0" rtl="0" algn="l">
              <a:lnSpc>
                <a:spcPct val="90000"/>
              </a:lnSpc>
              <a:spcBef>
                <a:spcPts val="1800"/>
              </a:spcBef>
              <a:spcAft>
                <a:spcPts val="0"/>
              </a:spcAft>
              <a:buClr>
                <a:schemeClr val="dk1"/>
              </a:buClr>
              <a:buSzPts val="6480"/>
              <a:buFont typeface="Arial"/>
              <a:buChar char="•"/>
              <a:defRPr b="0" i="0" sz="6480" u="none" cap="none" strike="noStrike">
                <a:solidFill>
                  <a:schemeClr val="dk1"/>
                </a:solidFill>
                <a:latin typeface="Calibri"/>
                <a:ea typeface="Calibri"/>
                <a:cs typeface="Calibri"/>
                <a:sym typeface="Calibri"/>
              </a:defRPr>
            </a:lvl9pPr>
          </a:lstStyle>
          <a:p/>
        </p:txBody>
      </p:sp>
      <p:sp>
        <p:nvSpPr>
          <p:cNvPr id="8" name="Google Shape;8;p2"/>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432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2"/>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32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2"/>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4320" u="none" cap="none" strike="noStrike">
                <a:solidFill>
                  <a:srgbClr val="888888"/>
                </a:solidFill>
                <a:latin typeface="Calibri"/>
                <a:ea typeface="Calibri"/>
                <a:cs typeface="Calibri"/>
                <a:sym typeface="Calibri"/>
              </a:defRPr>
            </a:lvl1pPr>
            <a:lvl2pPr indent="0" lvl="1" marL="0" marR="0" rtl="0" algn="r">
              <a:spcBef>
                <a:spcPts val="0"/>
              </a:spcBef>
              <a:buNone/>
              <a:defRPr b="0" i="0" sz="4320" u="none" cap="none" strike="noStrike">
                <a:solidFill>
                  <a:srgbClr val="888888"/>
                </a:solidFill>
                <a:latin typeface="Calibri"/>
                <a:ea typeface="Calibri"/>
                <a:cs typeface="Calibri"/>
                <a:sym typeface="Calibri"/>
              </a:defRPr>
            </a:lvl2pPr>
            <a:lvl3pPr indent="0" lvl="2" marL="0" marR="0" rtl="0" algn="r">
              <a:spcBef>
                <a:spcPts val="0"/>
              </a:spcBef>
              <a:buNone/>
              <a:defRPr b="0" i="0" sz="4320" u="none" cap="none" strike="noStrike">
                <a:solidFill>
                  <a:srgbClr val="888888"/>
                </a:solidFill>
                <a:latin typeface="Calibri"/>
                <a:ea typeface="Calibri"/>
                <a:cs typeface="Calibri"/>
                <a:sym typeface="Calibri"/>
              </a:defRPr>
            </a:lvl3pPr>
            <a:lvl4pPr indent="0" lvl="3" marL="0" marR="0" rtl="0" algn="r">
              <a:spcBef>
                <a:spcPts val="0"/>
              </a:spcBef>
              <a:buNone/>
              <a:defRPr b="0" i="0" sz="4320" u="none" cap="none" strike="noStrike">
                <a:solidFill>
                  <a:srgbClr val="888888"/>
                </a:solidFill>
                <a:latin typeface="Calibri"/>
                <a:ea typeface="Calibri"/>
                <a:cs typeface="Calibri"/>
                <a:sym typeface="Calibri"/>
              </a:defRPr>
            </a:lvl4pPr>
            <a:lvl5pPr indent="0" lvl="4" marL="0" marR="0" rtl="0" algn="r">
              <a:spcBef>
                <a:spcPts val="0"/>
              </a:spcBef>
              <a:buNone/>
              <a:defRPr b="0" i="0" sz="4320" u="none" cap="none" strike="noStrike">
                <a:solidFill>
                  <a:srgbClr val="888888"/>
                </a:solidFill>
                <a:latin typeface="Calibri"/>
                <a:ea typeface="Calibri"/>
                <a:cs typeface="Calibri"/>
                <a:sym typeface="Calibri"/>
              </a:defRPr>
            </a:lvl5pPr>
            <a:lvl6pPr indent="0" lvl="5" marL="0" marR="0" rtl="0" algn="r">
              <a:spcBef>
                <a:spcPts val="0"/>
              </a:spcBef>
              <a:buNone/>
              <a:defRPr b="0" i="0" sz="4320" u="none" cap="none" strike="noStrike">
                <a:solidFill>
                  <a:srgbClr val="888888"/>
                </a:solidFill>
                <a:latin typeface="Calibri"/>
                <a:ea typeface="Calibri"/>
                <a:cs typeface="Calibri"/>
                <a:sym typeface="Calibri"/>
              </a:defRPr>
            </a:lvl6pPr>
            <a:lvl7pPr indent="0" lvl="6" marL="0" marR="0" rtl="0" algn="r">
              <a:spcBef>
                <a:spcPts val="0"/>
              </a:spcBef>
              <a:buNone/>
              <a:defRPr b="0" i="0" sz="4320" u="none" cap="none" strike="noStrike">
                <a:solidFill>
                  <a:srgbClr val="888888"/>
                </a:solidFill>
                <a:latin typeface="Calibri"/>
                <a:ea typeface="Calibri"/>
                <a:cs typeface="Calibri"/>
                <a:sym typeface="Calibri"/>
              </a:defRPr>
            </a:lvl7pPr>
            <a:lvl8pPr indent="0" lvl="7" marL="0" marR="0" rtl="0" algn="r">
              <a:spcBef>
                <a:spcPts val="0"/>
              </a:spcBef>
              <a:buNone/>
              <a:defRPr b="0" i="0" sz="4320" u="none" cap="none" strike="noStrike">
                <a:solidFill>
                  <a:srgbClr val="888888"/>
                </a:solidFill>
                <a:latin typeface="Calibri"/>
                <a:ea typeface="Calibri"/>
                <a:cs typeface="Calibri"/>
                <a:sym typeface="Calibri"/>
              </a:defRPr>
            </a:lvl8pPr>
            <a:lvl9pPr indent="0" lvl="8" marL="0" marR="0" rtl="0" algn="r">
              <a:spcBef>
                <a:spcPts val="0"/>
              </a:spcBef>
              <a:buNone/>
              <a:defRPr b="0" i="0" sz="43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p:nvPr/>
        </p:nvSpPr>
        <p:spPr>
          <a:xfrm>
            <a:off x="0" y="0"/>
            <a:ext cx="32918400" cy="20243723"/>
          </a:xfrm>
          <a:custGeom>
            <a:rect b="b" l="l" r="r" t="t"/>
            <a:pathLst>
              <a:path extrusionOk="0" h="4627368" w="7772400">
                <a:moveTo>
                  <a:pt x="0" y="0"/>
                </a:moveTo>
                <a:lnTo>
                  <a:pt x="7772400" y="0"/>
                </a:lnTo>
                <a:lnTo>
                  <a:pt x="7772400" y="244212"/>
                </a:lnTo>
                <a:lnTo>
                  <a:pt x="7772400" y="368300"/>
                </a:lnTo>
                <a:lnTo>
                  <a:pt x="7772400" y="4367765"/>
                </a:lnTo>
                <a:lnTo>
                  <a:pt x="7585131" y="4402936"/>
                </a:lnTo>
                <a:cubicBezTo>
                  <a:pt x="6752621" y="4548129"/>
                  <a:pt x="5853365" y="4627368"/>
                  <a:pt x="4915255" y="4627368"/>
                </a:cubicBezTo>
                <a:cubicBezTo>
                  <a:pt x="3061022" y="4627368"/>
                  <a:pt x="1358586" y="4317796"/>
                  <a:pt x="23323" y="3801240"/>
                </a:cubicBezTo>
                <a:lnTo>
                  <a:pt x="0" y="3791312"/>
                </a:lnTo>
                <a:lnTo>
                  <a:pt x="0" y="368300"/>
                </a:lnTo>
                <a:lnTo>
                  <a:pt x="0" y="244212"/>
                </a:lnTo>
                <a:close/>
              </a:path>
            </a:pathLst>
          </a:custGeom>
          <a:solidFill>
            <a:srgbClr val="FF845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32841" u="none" cap="none" strike="noStrike">
              <a:solidFill>
                <a:srgbClr val="0981B0"/>
              </a:solidFill>
              <a:latin typeface="Calibri"/>
              <a:ea typeface="Calibri"/>
              <a:cs typeface="Calibri"/>
              <a:sym typeface="Calibri"/>
            </a:endParaRPr>
          </a:p>
        </p:txBody>
      </p:sp>
      <p:pic>
        <p:nvPicPr>
          <p:cNvPr id="85" name="Google Shape;85;p1"/>
          <p:cNvPicPr preferRelativeResize="0"/>
          <p:nvPr/>
        </p:nvPicPr>
        <p:blipFill rotWithShape="1">
          <a:blip r:embed="rId3">
            <a:alphaModFix/>
          </a:blip>
          <a:srcRect b="0" l="0" r="54473" t="12890"/>
          <a:stretch/>
        </p:blipFill>
        <p:spPr>
          <a:xfrm>
            <a:off x="19778629" y="0"/>
            <a:ext cx="13139771" cy="29882889"/>
          </a:xfrm>
          <a:prstGeom prst="rect">
            <a:avLst/>
          </a:prstGeom>
          <a:noFill/>
          <a:ln>
            <a:noFill/>
          </a:ln>
        </p:spPr>
      </p:pic>
      <p:sp>
        <p:nvSpPr>
          <p:cNvPr id="86" name="Google Shape;86;p1"/>
          <p:cNvSpPr txBox="1"/>
          <p:nvPr/>
        </p:nvSpPr>
        <p:spPr>
          <a:xfrm>
            <a:off x="2609896" y="105742351"/>
            <a:ext cx="19335706" cy="13441551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8471" u="none" cap="none" strike="noStrike">
                <a:solidFill>
                  <a:srgbClr val="0981B0"/>
                </a:solidFill>
                <a:latin typeface="Calibri"/>
                <a:ea typeface="Calibri"/>
                <a:cs typeface="Calibri"/>
                <a:sym typeface="Calibri"/>
              </a:rPr>
              <a:t>Your benefits are only beneficial if you actually use them, and you can’t use what you don’t know you have. </a:t>
            </a:r>
            <a:endParaRPr/>
          </a:p>
          <a:p>
            <a:pPr indent="0" lvl="0" marL="0" marR="0" rtl="0" algn="l">
              <a:spcBef>
                <a:spcPts val="0"/>
              </a:spcBef>
              <a:spcAft>
                <a:spcPts val="0"/>
              </a:spcAft>
              <a:buNone/>
            </a:pPr>
            <a:r>
              <a:rPr lang="en-US" sz="32841">
                <a:solidFill>
                  <a:schemeClr val="dk1"/>
                </a:solidFill>
                <a:latin typeface="Calibri"/>
                <a:ea typeface="Calibri"/>
                <a:cs typeface="Calibri"/>
                <a:sym typeface="Calibri"/>
              </a:rPr>
              <a:t>The best place to start? Talk to ALEX, our virtual benefits counselor. He’ll walk you through all the nooks and crannies of your benefits and ask you some questions to help you find the best coverage for the lowest cost.</a:t>
            </a:r>
            <a:br>
              <a:rPr lang="en-US" sz="8471">
                <a:solidFill>
                  <a:schemeClr val="dk1"/>
                </a:solidFill>
                <a:latin typeface="Calibri"/>
                <a:ea typeface="Calibri"/>
                <a:cs typeface="Calibri"/>
                <a:sym typeface="Calibri"/>
              </a:rPr>
            </a:br>
            <a:endParaRPr sz="6776">
              <a:solidFill>
                <a:schemeClr val="dk1"/>
              </a:solidFill>
              <a:latin typeface="Calibri"/>
              <a:ea typeface="Calibri"/>
              <a:cs typeface="Calibri"/>
              <a:sym typeface="Calibri"/>
            </a:endParaRPr>
          </a:p>
          <a:p>
            <a:pPr indent="0" lvl="0" marL="0" marR="0" rtl="0" algn="l">
              <a:lnSpc>
                <a:spcPct val="120000"/>
              </a:lnSpc>
              <a:spcBef>
                <a:spcPts val="0"/>
              </a:spcBef>
              <a:spcAft>
                <a:spcPts val="0"/>
              </a:spcAft>
              <a:buNone/>
            </a:pPr>
            <a:r>
              <a:rPr b="1" lang="en-US" sz="8471">
                <a:solidFill>
                  <a:srgbClr val="8E0C70"/>
                </a:solidFill>
                <a:latin typeface="Calibri"/>
                <a:ea typeface="Calibri"/>
                <a:cs typeface="Calibri"/>
                <a:sym typeface="Calibri"/>
              </a:rPr>
              <a:t>Before you enroll, give it a try at &lt;www.sampleURL.com&gt;.</a:t>
            </a:r>
            <a:endParaRPr/>
          </a:p>
        </p:txBody>
      </p:sp>
      <p:sp>
        <p:nvSpPr>
          <p:cNvPr id="87" name="Google Shape;87;p1"/>
          <p:cNvSpPr/>
          <p:nvPr/>
        </p:nvSpPr>
        <p:spPr>
          <a:xfrm>
            <a:off x="23904883" y="30025474"/>
            <a:ext cx="5369654" cy="5383127"/>
          </a:xfrm>
          <a:prstGeom prst="rect">
            <a:avLst/>
          </a:prstGeom>
          <a:solidFill>
            <a:srgbClr val="CDCDCD"/>
          </a:solidFill>
          <a:ln>
            <a:noFill/>
          </a:ln>
        </p:spPr>
        <p:txBody>
          <a:bodyPr anchorCtr="0" anchor="ctr" bIns="193550" lIns="387200" spcFirstLastPara="1" rIns="387200" wrap="square" tIns="193550">
            <a:noAutofit/>
          </a:bodyPr>
          <a:lstStyle/>
          <a:p>
            <a:pPr indent="0" lvl="0" marL="0" marR="0" rtl="0" algn="ctr">
              <a:spcBef>
                <a:spcPts val="0"/>
              </a:spcBef>
              <a:spcAft>
                <a:spcPts val="0"/>
              </a:spcAft>
              <a:buNone/>
            </a:pPr>
            <a:r>
              <a:rPr lang="en-US" sz="4659">
                <a:solidFill>
                  <a:schemeClr val="dk1"/>
                </a:solidFill>
                <a:latin typeface="Calibri"/>
                <a:ea typeface="Calibri"/>
                <a:cs typeface="Calibri"/>
                <a:sym typeface="Calibri"/>
              </a:rPr>
              <a:t>QR CODE HERE</a:t>
            </a:r>
            <a:endParaRPr sz="32841">
              <a:solidFill>
                <a:schemeClr val="dk1"/>
              </a:solidFill>
              <a:latin typeface="Calibri"/>
              <a:ea typeface="Calibri"/>
              <a:cs typeface="Calibri"/>
              <a:sym typeface="Calibri"/>
            </a:endParaRPr>
          </a:p>
        </p:txBody>
      </p:sp>
      <p:sp>
        <p:nvSpPr>
          <p:cNvPr id="88" name="Google Shape;88;p1"/>
          <p:cNvSpPr/>
          <p:nvPr/>
        </p:nvSpPr>
        <p:spPr>
          <a:xfrm>
            <a:off x="20752903" y="36934312"/>
            <a:ext cx="8521632" cy="4174996"/>
          </a:xfrm>
          <a:prstGeom prst="rect">
            <a:avLst/>
          </a:prstGeom>
          <a:solidFill>
            <a:srgbClr val="CDCDCD"/>
          </a:solidFill>
          <a:ln>
            <a:noFill/>
          </a:ln>
        </p:spPr>
        <p:txBody>
          <a:bodyPr anchorCtr="0" anchor="ctr" bIns="193550" lIns="387200" spcFirstLastPara="1" rIns="387200" wrap="square" tIns="193550">
            <a:noAutofit/>
          </a:bodyPr>
          <a:lstStyle/>
          <a:p>
            <a:pPr indent="0" lvl="0" marL="0" marR="0" rtl="0" algn="ctr">
              <a:spcBef>
                <a:spcPts val="0"/>
              </a:spcBef>
              <a:spcAft>
                <a:spcPts val="0"/>
              </a:spcAft>
              <a:buNone/>
            </a:pPr>
            <a:r>
              <a:rPr lang="en-US" sz="4659">
                <a:solidFill>
                  <a:schemeClr val="dk1"/>
                </a:solidFill>
                <a:latin typeface="Calibri"/>
                <a:ea typeface="Calibri"/>
                <a:cs typeface="Calibri"/>
                <a:sym typeface="Calibri"/>
              </a:rPr>
              <a:t>YOUR LOGO HERE</a:t>
            </a:r>
            <a:endParaRPr sz="32841">
              <a:solidFill>
                <a:schemeClr val="dk1"/>
              </a:solidFill>
              <a:latin typeface="Calibri"/>
              <a:ea typeface="Calibri"/>
              <a:cs typeface="Calibri"/>
              <a:sym typeface="Calibri"/>
            </a:endParaRPr>
          </a:p>
        </p:txBody>
      </p:sp>
      <p:pic>
        <p:nvPicPr>
          <p:cNvPr descr="A picture containing text, clock, sign&#10;&#10;Description automatically generated" id="89" name="Google Shape;89;p1"/>
          <p:cNvPicPr preferRelativeResize="0"/>
          <p:nvPr/>
        </p:nvPicPr>
        <p:blipFill rotWithShape="1">
          <a:blip r:embed="rId4">
            <a:alphaModFix/>
          </a:blip>
          <a:srcRect b="0" l="0" r="0" t="0"/>
          <a:stretch/>
        </p:blipFill>
        <p:spPr>
          <a:xfrm>
            <a:off x="2609894" y="36517242"/>
            <a:ext cx="10991910" cy="4802540"/>
          </a:xfrm>
          <a:prstGeom prst="rect">
            <a:avLst/>
          </a:prstGeom>
          <a:noFill/>
          <a:ln>
            <a:noFill/>
          </a:ln>
        </p:spPr>
      </p:pic>
      <p:sp>
        <p:nvSpPr>
          <p:cNvPr id="90" name="Google Shape;90;p1"/>
          <p:cNvSpPr txBox="1"/>
          <p:nvPr/>
        </p:nvSpPr>
        <p:spPr>
          <a:xfrm>
            <a:off x="2609896" y="3001386"/>
            <a:ext cx="23208459" cy="14240950"/>
          </a:xfrm>
          <a:prstGeom prst="rect">
            <a:avLst/>
          </a:prstGeom>
          <a:noFill/>
          <a:ln>
            <a:noFill/>
          </a:ln>
        </p:spPr>
        <p:txBody>
          <a:bodyPr anchorCtr="0" anchor="t" bIns="45700" lIns="91425" spcFirstLastPara="1" rIns="91425" wrap="square" tIns="45700">
            <a:spAutoFit/>
          </a:bodyPr>
          <a:lstStyle/>
          <a:p>
            <a:pPr indent="0" lvl="0" marL="0" marR="0" rtl="0" algn="l">
              <a:lnSpc>
                <a:spcPct val="80000"/>
              </a:lnSpc>
              <a:spcBef>
                <a:spcPts val="0"/>
              </a:spcBef>
              <a:spcAft>
                <a:spcPts val="0"/>
              </a:spcAft>
              <a:buNone/>
            </a:pPr>
            <a:r>
              <a:rPr b="1" lang="en-US" sz="22871">
                <a:solidFill>
                  <a:schemeClr val="lt1"/>
                </a:solidFill>
                <a:latin typeface="Calibri"/>
                <a:ea typeface="Calibri"/>
                <a:cs typeface="Calibri"/>
                <a:sym typeface="Calibri"/>
              </a:rPr>
              <a:t>It’s open enrollment… </a:t>
            </a:r>
            <a:endParaRPr/>
          </a:p>
          <a:p>
            <a:pPr indent="0" lvl="0" marL="0" marR="0" rtl="0" algn="l">
              <a:lnSpc>
                <a:spcPct val="80000"/>
              </a:lnSpc>
              <a:spcBef>
                <a:spcPts val="0"/>
              </a:spcBef>
              <a:spcAft>
                <a:spcPts val="0"/>
              </a:spcAft>
              <a:buNone/>
            </a:pPr>
            <a:r>
              <a:rPr b="1" lang="en-US" sz="22871">
                <a:solidFill>
                  <a:schemeClr val="lt1"/>
                </a:solidFill>
                <a:latin typeface="Calibri"/>
                <a:ea typeface="Calibri"/>
                <a:cs typeface="Calibri"/>
                <a:sym typeface="Calibri"/>
              </a:rPr>
              <a:t>do you know where your benefits are?</a:t>
            </a:r>
            <a:endParaRPr/>
          </a:p>
        </p:txBody>
      </p:sp>
      <p:sp>
        <p:nvSpPr>
          <p:cNvPr id="91" name="Google Shape;91;p1"/>
          <p:cNvSpPr txBox="1"/>
          <p:nvPr/>
        </p:nvSpPr>
        <p:spPr>
          <a:xfrm>
            <a:off x="2609896" y="21476056"/>
            <a:ext cx="17178467" cy="1328684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8470">
                <a:solidFill>
                  <a:srgbClr val="FF8458"/>
                </a:solidFill>
                <a:latin typeface="Calibri"/>
                <a:ea typeface="Calibri"/>
                <a:cs typeface="Calibri"/>
                <a:sym typeface="Calibri"/>
              </a:rPr>
              <a:t>Your benefits are only beneficial if you actually use them, and you can’t use what you don’t know you have. </a:t>
            </a:r>
            <a:endParaRPr/>
          </a:p>
          <a:p>
            <a:pPr indent="0" lvl="0" marL="0" marR="0" rtl="0" algn="l">
              <a:spcBef>
                <a:spcPts val="0"/>
              </a:spcBef>
              <a:spcAft>
                <a:spcPts val="0"/>
              </a:spcAft>
              <a:buNone/>
            </a:pPr>
            <a:r>
              <a:rPr lang="en-US" sz="6780">
                <a:solidFill>
                  <a:schemeClr val="dk1"/>
                </a:solidFill>
                <a:latin typeface="Calibri"/>
                <a:ea typeface="Calibri"/>
                <a:cs typeface="Calibri"/>
                <a:sym typeface="Calibri"/>
              </a:rPr>
              <a:t>The best place to start? Talk to ALEX, our virtual benefits counselor. He’ll walk you through all the nooks and crannies of your benefits and ask you some questions to help you find the best coverage for the lowest cost.</a:t>
            </a:r>
            <a:br>
              <a:rPr lang="en-US" sz="6780">
                <a:solidFill>
                  <a:schemeClr val="dk1"/>
                </a:solidFill>
                <a:latin typeface="Calibri"/>
                <a:ea typeface="Calibri"/>
                <a:cs typeface="Calibri"/>
                <a:sym typeface="Calibri"/>
              </a:rPr>
            </a:br>
            <a:endParaRPr sz="6780">
              <a:solidFill>
                <a:schemeClr val="dk1"/>
              </a:solidFill>
              <a:latin typeface="Calibri"/>
              <a:ea typeface="Calibri"/>
              <a:cs typeface="Calibri"/>
              <a:sym typeface="Calibri"/>
            </a:endParaRPr>
          </a:p>
          <a:p>
            <a:pPr indent="0" lvl="0" marL="0" marR="0" rtl="0" algn="l">
              <a:lnSpc>
                <a:spcPct val="120000"/>
              </a:lnSpc>
              <a:spcBef>
                <a:spcPts val="0"/>
              </a:spcBef>
              <a:spcAft>
                <a:spcPts val="0"/>
              </a:spcAft>
              <a:buNone/>
            </a:pPr>
            <a:r>
              <a:rPr b="1" lang="en-US" sz="8470">
                <a:solidFill>
                  <a:srgbClr val="8E0C70"/>
                </a:solidFill>
                <a:latin typeface="Calibri"/>
                <a:ea typeface="Calibri"/>
                <a:cs typeface="Calibri"/>
                <a:sym typeface="Calibri"/>
              </a:rPr>
              <a:t>Before you enroll, give it a try at &lt;www.sampleURL.com&gt;.</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2022-05-26T19:47:07Z</dcterms:created>
  <dc:creator>TJ Rinker</dc:creator>
</cp:coreProperties>
</file>