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3891200" cx="3291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B6N6HhnmC/Ms4HCNok+94phSY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534919" y="11412222"/>
            <a:ext cx="27848563" cy="2839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508365" y="17385667"/>
            <a:ext cx="37195763" cy="70980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93434" y="10493377"/>
            <a:ext cx="37195763" cy="20882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2468880" y="7183123"/>
            <a:ext cx="27980640" cy="15280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0"/>
              <a:buFont typeface="Calibri"/>
              <a:buNone/>
              <a:defRPr sz="2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4114800" y="23053043"/>
            <a:ext cx="24688800" cy="105968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1pPr>
            <a:lvl2pPr lvl="1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/>
            </a:lvl2pPr>
            <a:lvl3pPr lvl="2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/>
            </a:lvl3pPr>
            <a:lvl4pPr lvl="3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4pPr>
            <a:lvl5pPr lvl="4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6pPr>
            <a:lvl7pPr lvl="6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7pPr>
            <a:lvl8pPr lvl="7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8pPr>
            <a:lvl9pPr lvl="8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45997" y="10942333"/>
            <a:ext cx="28392120" cy="18257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0"/>
              <a:buFont typeface="Calibri"/>
              <a:buNone/>
              <a:defRPr sz="2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245997" y="29372573"/>
            <a:ext cx="28392120" cy="96011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6480"/>
              <a:buNone/>
              <a:defRPr sz="648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263140" y="11684000"/>
            <a:ext cx="13990320" cy="27848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6664940" y="11684000"/>
            <a:ext cx="13990320" cy="27848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67428" y="2336810"/>
            <a:ext cx="28392120" cy="84836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67431" y="10759443"/>
            <a:ext cx="13926024" cy="52730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b="1" sz="8640"/>
            </a:lvl1pPr>
            <a:lvl2pPr indent="-2286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b="1" sz="7200"/>
            </a:lvl2pPr>
            <a:lvl3pPr indent="-228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b="1" sz="6480"/>
            </a:lvl3pPr>
            <a:lvl4pPr indent="-228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4pPr>
            <a:lvl5pPr indent="-228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5pPr>
            <a:lvl6pPr indent="-2286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6pPr>
            <a:lvl7pPr indent="-2286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7pPr>
            <a:lvl8pPr indent="-2286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8pPr>
            <a:lvl9pPr indent="-2286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67431" y="16032480"/>
            <a:ext cx="13926024" cy="2358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664942" y="10759443"/>
            <a:ext cx="13994608" cy="52730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b="1" sz="8640"/>
            </a:lvl1pPr>
            <a:lvl2pPr indent="-2286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b="1" sz="7200"/>
            </a:lvl2pPr>
            <a:lvl3pPr indent="-228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b="1" sz="6480"/>
            </a:lvl3pPr>
            <a:lvl4pPr indent="-228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4pPr>
            <a:lvl5pPr indent="-228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5pPr>
            <a:lvl6pPr indent="-2286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6pPr>
            <a:lvl7pPr indent="-2286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7pPr>
            <a:lvl8pPr indent="-2286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8pPr>
            <a:lvl9pPr indent="-2286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664942" y="16032480"/>
            <a:ext cx="13994608" cy="2358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67428" y="2926080"/>
            <a:ext cx="10617041" cy="10241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Calibri"/>
              <a:buNone/>
              <a:defRPr sz="11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994608" y="6319530"/>
            <a:ext cx="16664940" cy="311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6012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1pPr>
            <a:lvl2pPr indent="-86868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80"/>
              <a:buChar char="•"/>
              <a:defRPr sz="10080"/>
            </a:lvl2pPr>
            <a:lvl3pPr indent="-77724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640"/>
              <a:buChar char="•"/>
              <a:defRPr sz="8640"/>
            </a:lvl3pPr>
            <a:lvl4pPr indent="-6858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4pPr>
            <a:lvl5pPr indent="-6858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5pPr>
            <a:lvl6pPr indent="-6858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indent="-6858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indent="-6858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indent="-6858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67428" y="13167360"/>
            <a:ext cx="10617041" cy="24394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1pPr>
            <a:lvl2pPr indent="-2286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2pPr>
            <a:lvl3pPr indent="-228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3pPr>
            <a:lvl4pPr indent="-228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indent="-2286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indent="-2286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indent="-2286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indent="-2286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67428" y="2926080"/>
            <a:ext cx="10617041" cy="10241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Calibri"/>
              <a:buNone/>
              <a:defRPr sz="11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994608" y="6319530"/>
            <a:ext cx="16664940" cy="31191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67428" y="13167360"/>
            <a:ext cx="10617041" cy="24394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1pPr>
            <a:lvl2pPr indent="-2286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2pPr>
            <a:lvl3pPr indent="-228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3pPr>
            <a:lvl4pPr indent="-228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indent="-228600" lvl="5" marL="2743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indent="-228600" lvl="6" marL="3200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indent="-228600" lvl="7" marL="3657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indent="-228600" lvl="8" marL="4114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40"/>
              <a:buFont typeface="Calibri"/>
              <a:buNone/>
              <a:defRPr b="0" i="0" sz="158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68680" lvl="0" marL="457200" marR="0" rtl="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Char char="•"/>
              <a:defRPr b="0" i="0" sz="10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77240" lvl="1" marL="9144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b="0" i="0" sz="8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85800" lvl="2" marL="13716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40080" lvl="3" marL="18288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b="0" i="0" sz="6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40079" lvl="4" marL="22860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b="0" i="0" sz="6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40079" lvl="5" marL="27432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b="0" i="0" sz="6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40079" lvl="6" marL="32004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b="0" i="0" sz="6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40079" lvl="7" marL="36576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b="0" i="0" sz="6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40079" lvl="8" marL="41148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b="0" i="0" sz="6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flipH="1">
            <a:off x="0" y="1"/>
            <a:ext cx="32918400" cy="19209418"/>
          </a:xfrm>
          <a:custGeom>
            <a:rect b="b" l="l" r="r" t="t"/>
            <a:pathLst>
              <a:path extrusionOk="0" h="4383156" w="7753384">
                <a:moveTo>
                  <a:pt x="7753384" y="0"/>
                </a:moveTo>
                <a:lnTo>
                  <a:pt x="0" y="0"/>
                </a:lnTo>
                <a:lnTo>
                  <a:pt x="0" y="4123553"/>
                </a:lnTo>
                <a:lnTo>
                  <a:pt x="186811" y="4158724"/>
                </a:lnTo>
                <a:cubicBezTo>
                  <a:pt x="1017284" y="4303917"/>
                  <a:pt x="1914340" y="4383156"/>
                  <a:pt x="2850155" y="4383156"/>
                </a:cubicBezTo>
                <a:cubicBezTo>
                  <a:pt x="4699851" y="4383156"/>
                  <a:pt x="6398122" y="4073584"/>
                  <a:pt x="7730118" y="3557028"/>
                </a:cubicBezTo>
                <a:lnTo>
                  <a:pt x="7753384" y="3547100"/>
                </a:lnTo>
                <a:close/>
              </a:path>
            </a:pathLst>
          </a:custGeom>
          <a:solidFill>
            <a:srgbClr val="0087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841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26167" t="28599"/>
          <a:stretch/>
        </p:blipFill>
        <p:spPr>
          <a:xfrm>
            <a:off x="13567144" y="0"/>
            <a:ext cx="19351256" cy="2808912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2609896" y="20528898"/>
            <a:ext cx="17178600" cy="151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471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¿Le aterroriza la posibilidad de elegir el plan de salud equivocado? Habla con ALEX primero.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7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 es una herramienta interactiva que le hace algunas preguntas sobre sus gastos de salud estimados y luego analiza los números para averiguar qué planes podrían darle la mejor cobertura por la menor cantidad de dinero. </a:t>
            </a:r>
            <a:endParaRPr sz="677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776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471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Antes de inscribirse, pruébelo en </a:t>
            </a:r>
            <a:r>
              <a:rPr b="1" i="0" lang="en-US" sz="8471" u="none" cap="none" strike="noStrike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&lt;www.sampleURL.com&gt;.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23904883" y="30025474"/>
            <a:ext cx="5369654" cy="5383127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193550" lIns="387200" spcFirstLastPara="1" rIns="387200" wrap="square" tIns="193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6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b="0" i="0" sz="3284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752903" y="36934312"/>
            <a:ext cx="8521632" cy="4174996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193550" lIns="387200" spcFirstLastPara="1" rIns="387200" wrap="square" tIns="193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6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b="0" i="0" sz="3284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ock, sign&#10;&#10;Description automatically generated"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09894" y="36517242"/>
            <a:ext cx="10991910" cy="480254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2609896" y="7178036"/>
            <a:ext cx="17974500" cy="85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87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VIENE LA INSCRIPCIÓN ABIERTA</a:t>
            </a:r>
            <a:endParaRPr b="1" sz="2287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609899" y="2729181"/>
            <a:ext cx="16374900" cy="42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55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Puedes correr, pero no esconderte...</a:t>
            </a:r>
            <a:endParaRPr b="1" sz="1355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339547">
            <a:off x="20642244" y="7363489"/>
            <a:ext cx="10954969" cy="97134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2022-05-26T19:47:07Z</dcterms:created>
  <dc:creator>TJ Rinker</dc:creator>
</cp:coreProperties>
</file>