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32918400" cy="4389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99" userDrawn="1">
          <p15:clr>
            <a:srgbClr val="A4A3A4"/>
          </p15:clr>
        </p15:guide>
        <p15:guide id="2" pos="2135" userDrawn="1">
          <p15:clr>
            <a:srgbClr val="A4A3A4"/>
          </p15:clr>
        </p15:guide>
        <p15:guide id="3" pos="18296" userDrawn="1">
          <p15:clr>
            <a:srgbClr val="A4A3A4"/>
          </p15:clr>
        </p15:guide>
        <p15:guide id="4" orient="horz" pos="25553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m7RzbaQe/15Qt7X7NGnTRJq09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78"/>
    <p:restoredTop sz="94733"/>
  </p:normalViewPr>
  <p:slideViewPr>
    <p:cSldViewPr snapToGrid="0">
      <p:cViewPr varScale="1">
        <p:scale>
          <a:sx n="15" d="100"/>
          <a:sy n="15" d="100"/>
        </p:scale>
        <p:origin x="2640" y="392"/>
      </p:cViewPr>
      <p:guideLst>
        <p:guide orient="horz" pos="2199"/>
        <p:guide pos="2135"/>
        <p:guide pos="18296"/>
        <p:guide orient="horz" pos="255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31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326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ctrTitle"/>
          </p:nvPr>
        </p:nvSpPr>
        <p:spPr>
          <a:xfrm>
            <a:off x="2468880" y="13606274"/>
            <a:ext cx="2798064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ubTitle" idx="1"/>
          </p:nvPr>
        </p:nvSpPr>
        <p:spPr>
          <a:xfrm>
            <a:off x="4937760" y="24579072"/>
            <a:ext cx="230428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11192256" y="40818816"/>
            <a:ext cx="10533888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dt" idx="10"/>
          </p:nvPr>
        </p:nvSpPr>
        <p:spPr>
          <a:xfrm>
            <a:off x="1645920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sldNum" idx="12"/>
          </p:nvPr>
        </p:nvSpPr>
        <p:spPr>
          <a:xfrm>
            <a:off x="23701248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3334871" y="20352691"/>
            <a:ext cx="26248659" cy="15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741" b="1" i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1645920" y="10094976"/>
            <a:ext cx="296265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1936379" lvl="0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3872758" lvl="1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5809137" lvl="2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7745517" lvl="3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9681896" lvl="4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11618275" lvl="5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13554654" lvl="6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15491033" lvl="7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17427412" lvl="8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ftr" idx="11"/>
          </p:nvPr>
        </p:nvSpPr>
        <p:spPr>
          <a:xfrm>
            <a:off x="11192256" y="40818816"/>
            <a:ext cx="10533888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dt" idx="10"/>
          </p:nvPr>
        </p:nvSpPr>
        <p:spPr>
          <a:xfrm>
            <a:off x="1645920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23701248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3334871" y="20352691"/>
            <a:ext cx="26248659" cy="15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741" b="1" i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1"/>
          </p:nvPr>
        </p:nvSpPr>
        <p:spPr>
          <a:xfrm>
            <a:off x="1645920" y="10094976"/>
            <a:ext cx="1431950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1936379" lvl="0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3872758" lvl="1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5809137" lvl="2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7745517" lvl="3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9681896" lvl="4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11618275" lvl="5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13554654" lvl="6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15491033" lvl="7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17427412" lvl="8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2"/>
          </p:nvPr>
        </p:nvSpPr>
        <p:spPr>
          <a:xfrm>
            <a:off x="16952976" y="10094976"/>
            <a:ext cx="1431950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1936379" lvl="0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3872758" lvl="1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5809137" lvl="2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7745517" lvl="3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9681896" lvl="4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11618275" lvl="5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13554654" lvl="6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15491033" lvl="7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17427412" lvl="8" indent="-96819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ftr" idx="11"/>
          </p:nvPr>
        </p:nvSpPr>
        <p:spPr>
          <a:xfrm>
            <a:off x="11192256" y="40818816"/>
            <a:ext cx="10533888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dt" idx="10"/>
          </p:nvPr>
        </p:nvSpPr>
        <p:spPr>
          <a:xfrm>
            <a:off x="1645920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sldNum" idx="12"/>
          </p:nvPr>
        </p:nvSpPr>
        <p:spPr>
          <a:xfrm>
            <a:off x="23701248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title"/>
          </p:nvPr>
        </p:nvSpPr>
        <p:spPr>
          <a:xfrm>
            <a:off x="3334871" y="20352691"/>
            <a:ext cx="26248659" cy="15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741" b="1" i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11192256" y="40818816"/>
            <a:ext cx="10533888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dt" idx="10"/>
          </p:nvPr>
        </p:nvSpPr>
        <p:spPr>
          <a:xfrm>
            <a:off x="1645920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sldNum" idx="12"/>
          </p:nvPr>
        </p:nvSpPr>
        <p:spPr>
          <a:xfrm>
            <a:off x="23701248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3334871" y="20352691"/>
            <a:ext cx="26248659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1645920" y="10094976"/>
            <a:ext cx="296265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11192256" y="40818816"/>
            <a:ext cx="10533888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dt" idx="10"/>
          </p:nvPr>
        </p:nvSpPr>
        <p:spPr>
          <a:xfrm>
            <a:off x="1645920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23701248" y="40818816"/>
            <a:ext cx="7571232" cy="11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6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8"/>
          <p:cNvSpPr/>
          <p:nvPr/>
        </p:nvSpPr>
        <p:spPr>
          <a:xfrm>
            <a:off x="2" y="35859"/>
            <a:ext cx="32918404" cy="25813643"/>
          </a:xfrm>
          <a:custGeom>
            <a:avLst/>
            <a:gdLst/>
            <a:ahLst/>
            <a:cxnLst/>
            <a:rect l="l" t="t" r="r" b="b"/>
            <a:pathLst>
              <a:path w="7772401" h="6094888" extrusionOk="0">
                <a:moveTo>
                  <a:pt x="0" y="0"/>
                </a:moveTo>
                <a:lnTo>
                  <a:pt x="7772401" y="0"/>
                </a:lnTo>
                <a:lnTo>
                  <a:pt x="7772401" y="6094888"/>
                </a:lnTo>
                <a:lnTo>
                  <a:pt x="7752057" y="6071377"/>
                </a:lnTo>
                <a:cubicBezTo>
                  <a:pt x="7744372" y="6060930"/>
                  <a:pt x="7736312" y="6049296"/>
                  <a:pt x="7726107" y="6036841"/>
                </a:cubicBezTo>
                <a:cubicBezTo>
                  <a:pt x="7699527" y="6029632"/>
                  <a:pt x="7673306" y="6021477"/>
                  <a:pt x="7646366" y="6015214"/>
                </a:cubicBezTo>
                <a:cubicBezTo>
                  <a:pt x="7558764" y="5994848"/>
                  <a:pt x="7498520" y="5986828"/>
                  <a:pt x="7407148" y="5971958"/>
                </a:cubicBezTo>
                <a:cubicBezTo>
                  <a:pt x="7379675" y="5967487"/>
                  <a:pt x="7353989" y="5957540"/>
                  <a:pt x="7327409" y="5950331"/>
                </a:cubicBezTo>
                <a:cubicBezTo>
                  <a:pt x="7092749" y="5886686"/>
                  <a:pt x="7218051" y="5927468"/>
                  <a:pt x="6955291" y="5820567"/>
                </a:cubicBezTo>
                <a:cubicBezTo>
                  <a:pt x="6930231" y="5810372"/>
                  <a:pt x="6902132" y="5806147"/>
                  <a:pt x="6875552" y="5798938"/>
                </a:cubicBezTo>
                <a:cubicBezTo>
                  <a:pt x="6822392" y="5784519"/>
                  <a:pt x="6769744" y="5768785"/>
                  <a:pt x="6716073" y="5755684"/>
                </a:cubicBezTo>
                <a:cubicBezTo>
                  <a:pt x="6681083" y="5747143"/>
                  <a:pt x="6642428" y="5747349"/>
                  <a:pt x="6609753" y="5734056"/>
                </a:cubicBezTo>
                <a:cubicBezTo>
                  <a:pt x="6570131" y="5717936"/>
                  <a:pt x="6542159" y="5686679"/>
                  <a:pt x="6503434" y="5669174"/>
                </a:cubicBezTo>
                <a:cubicBezTo>
                  <a:pt x="6379520" y="5613160"/>
                  <a:pt x="6395246" y="5640715"/>
                  <a:pt x="6290795" y="5604291"/>
                </a:cubicBezTo>
                <a:cubicBezTo>
                  <a:pt x="6194601" y="5570747"/>
                  <a:pt x="6108973" y="5525775"/>
                  <a:pt x="6024997" y="5474527"/>
                </a:cubicBezTo>
                <a:cubicBezTo>
                  <a:pt x="6004949" y="5462293"/>
                  <a:pt x="5989557" y="5445690"/>
                  <a:pt x="5971837" y="5431271"/>
                </a:cubicBezTo>
                <a:lnTo>
                  <a:pt x="5865518" y="5388016"/>
                </a:lnTo>
                <a:cubicBezTo>
                  <a:pt x="5717818" y="5327926"/>
                  <a:pt x="5733137" y="5271733"/>
                  <a:pt x="5652879" y="5193368"/>
                </a:cubicBezTo>
                <a:cubicBezTo>
                  <a:pt x="5628815" y="5169872"/>
                  <a:pt x="5597203" y="5151983"/>
                  <a:pt x="5573138" y="5128486"/>
                </a:cubicBezTo>
                <a:cubicBezTo>
                  <a:pt x="5552688" y="5108518"/>
                  <a:pt x="5538547" y="5084755"/>
                  <a:pt x="5519979" y="5063603"/>
                </a:cubicBezTo>
                <a:cubicBezTo>
                  <a:pt x="5494231" y="5034272"/>
                  <a:pt x="5466820" y="5005930"/>
                  <a:pt x="5440241" y="4977094"/>
                </a:cubicBezTo>
                <a:cubicBezTo>
                  <a:pt x="5392694" y="4925509"/>
                  <a:pt x="5373851" y="4859771"/>
                  <a:pt x="5333920" y="4804073"/>
                </a:cubicBezTo>
                <a:cubicBezTo>
                  <a:pt x="5311599" y="4772938"/>
                  <a:pt x="5280761" y="4746400"/>
                  <a:pt x="5254181" y="4717565"/>
                </a:cubicBezTo>
                <a:cubicBezTo>
                  <a:pt x="5230407" y="4691773"/>
                  <a:pt x="5218742" y="4659891"/>
                  <a:pt x="5201022" y="4631054"/>
                </a:cubicBezTo>
                <a:lnTo>
                  <a:pt x="5094702" y="4458034"/>
                </a:lnTo>
                <a:cubicBezTo>
                  <a:pt x="4986946" y="4370355"/>
                  <a:pt x="5031772" y="4420508"/>
                  <a:pt x="4961803" y="4306641"/>
                </a:cubicBezTo>
                <a:cubicBezTo>
                  <a:pt x="4922181" y="4242160"/>
                  <a:pt x="4851470" y="4193605"/>
                  <a:pt x="4802324" y="4133621"/>
                </a:cubicBezTo>
                <a:cubicBezTo>
                  <a:pt x="4780345" y="4106795"/>
                  <a:pt x="4768823" y="4075103"/>
                  <a:pt x="4749164" y="4047111"/>
                </a:cubicBezTo>
                <a:cubicBezTo>
                  <a:pt x="4628634" y="3875486"/>
                  <a:pt x="4773330" y="4096269"/>
                  <a:pt x="4616265" y="3917346"/>
                </a:cubicBezTo>
                <a:cubicBezTo>
                  <a:pt x="4510997" y="3797428"/>
                  <a:pt x="4622988" y="3857934"/>
                  <a:pt x="4483367" y="3744326"/>
                </a:cubicBezTo>
                <a:cubicBezTo>
                  <a:pt x="4452042" y="3718838"/>
                  <a:pt x="4408370" y="3704931"/>
                  <a:pt x="4377046" y="3679444"/>
                </a:cubicBezTo>
                <a:cubicBezTo>
                  <a:pt x="4238897" y="3567036"/>
                  <a:pt x="4402241" y="3656914"/>
                  <a:pt x="4270728" y="3571306"/>
                </a:cubicBezTo>
                <a:cubicBezTo>
                  <a:pt x="4208116" y="3530549"/>
                  <a:pt x="4157423" y="3514395"/>
                  <a:pt x="4084669" y="3484797"/>
                </a:cubicBezTo>
                <a:cubicBezTo>
                  <a:pt x="4059608" y="3474601"/>
                  <a:pt x="4031507" y="3470378"/>
                  <a:pt x="4004928" y="3463169"/>
                </a:cubicBezTo>
                <a:cubicBezTo>
                  <a:pt x="3810789" y="3410514"/>
                  <a:pt x="3899814" y="3430973"/>
                  <a:pt x="3739130" y="3398286"/>
                </a:cubicBezTo>
                <a:cubicBezTo>
                  <a:pt x="3200559" y="3343508"/>
                  <a:pt x="3371661" y="3355031"/>
                  <a:pt x="2410137" y="3355031"/>
                </a:cubicBezTo>
                <a:lnTo>
                  <a:pt x="921666" y="3376658"/>
                </a:lnTo>
                <a:cubicBezTo>
                  <a:pt x="901928" y="3375766"/>
                  <a:pt x="427853" y="3368580"/>
                  <a:pt x="283749" y="3333404"/>
                </a:cubicBezTo>
                <a:cubicBezTo>
                  <a:pt x="245799" y="3324140"/>
                  <a:pt x="212870" y="3304567"/>
                  <a:pt x="177431" y="3290148"/>
                </a:cubicBezTo>
                <a:cubicBezTo>
                  <a:pt x="50766" y="3264383"/>
                  <a:pt x="89380" y="3277326"/>
                  <a:pt x="7898" y="3243082"/>
                </a:cubicBezTo>
                <a:lnTo>
                  <a:pt x="0" y="3239818"/>
                </a:lnTo>
                <a:close/>
              </a:path>
            </a:pathLst>
          </a:custGeom>
          <a:solidFill>
            <a:srgbClr val="0981B0"/>
          </a:solidFill>
          <a:ln>
            <a:noFill/>
          </a:ln>
        </p:spPr>
        <p:txBody>
          <a:bodyPr spcFirstLastPara="1" wrap="square" lIns="387212" tIns="193553" rIns="387212" bIns="193553" anchor="ctr" anchorCtr="0">
            <a:noAutofit/>
          </a:bodyPr>
          <a:lstStyle/>
          <a:p>
            <a:pPr algn="ctr"/>
            <a:endParaRPr sz="7624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2" name="Google Shape;322;p8" descr="A picture containing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t="24042"/>
          <a:stretch/>
        </p:blipFill>
        <p:spPr>
          <a:xfrm flipH="1">
            <a:off x="993712" y="35861"/>
            <a:ext cx="27821855" cy="20573996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8"/>
          <p:cNvSpPr txBox="1"/>
          <p:nvPr/>
        </p:nvSpPr>
        <p:spPr>
          <a:xfrm>
            <a:off x="3492830" y="17371580"/>
            <a:ext cx="13820188" cy="1267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3788" rIns="0" bIns="0" anchor="t" anchorCtr="0">
            <a:spAutoFit/>
          </a:bodyPr>
          <a:lstStyle/>
          <a:p>
            <a:pPr marL="53788" marR="21515">
              <a:lnSpc>
                <a:spcPct val="125000"/>
              </a:lnSpc>
              <a:spcBef>
                <a:spcPts val="424"/>
              </a:spcBef>
            </a:pPr>
            <a:r>
              <a:rPr lang="es-ES" sz="7200" dirty="0">
                <a:latin typeface="Calibri" panose="020F0502020204030204" pitchFamily="34" charset="0"/>
                <a:cs typeface="Calibri" panose="020F0502020204030204" pitchFamily="34" charset="0"/>
              </a:rPr>
              <a:t>La salud (y todo lo contrario) nos pasa a todos. El uso de su cuenta de ahorros para la salud (HSA) le permite ahorrar mucho dinero, ya sea que tenga grandes gastos médicos o ninguno. </a:t>
            </a:r>
          </a:p>
          <a:p>
            <a:pPr marL="53788" marR="21515">
              <a:lnSpc>
                <a:spcPct val="125000"/>
              </a:lnSpc>
              <a:spcBef>
                <a:spcPts val="424"/>
              </a:spcBef>
            </a:pPr>
            <a:endParaRPr lang="es-E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788" marR="21515">
              <a:lnSpc>
                <a:spcPct val="125000"/>
              </a:lnSpc>
              <a:spcBef>
                <a:spcPts val="424"/>
              </a:spcBef>
            </a:pPr>
            <a:r>
              <a:rPr lang="es-ES" sz="7200" dirty="0">
                <a:latin typeface="Calibri" panose="020F0502020204030204" pitchFamily="34" charset="0"/>
                <a:cs typeface="Calibri" panose="020F0502020204030204" pitchFamily="34" charset="0"/>
              </a:rPr>
              <a:t>¡Hable con ALEX® y vea cuánto dinero puede ahorrarle su HSA!</a:t>
            </a:r>
            <a:endParaRPr sz="2554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" name="Google Shape;307;p8"/>
          <p:cNvSpPr txBox="1"/>
          <p:nvPr/>
        </p:nvSpPr>
        <p:spPr>
          <a:xfrm>
            <a:off x="3406686" y="32185989"/>
            <a:ext cx="25541344" cy="151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09753" rIns="0" bIns="0" anchor="t" anchorCtr="0">
            <a:spAutoFit/>
          </a:bodyPr>
          <a:lstStyle/>
          <a:p>
            <a:pPr marL="53788"/>
            <a:r>
              <a:rPr lang="en-US" sz="8471" b="1" dirty="0" err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Vistiar</a:t>
            </a:r>
            <a:r>
              <a:rPr lang="en-US" sz="8471" b="1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471" b="1" dirty="0" err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sampleURL.com</a:t>
            </a:r>
            <a:endParaRPr sz="847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8" name="Google Shape;308;p8" descr="A picture containing text, gaug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423528" y="15602657"/>
            <a:ext cx="7917366" cy="7637929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8"/>
          <p:cNvSpPr txBox="1"/>
          <p:nvPr/>
        </p:nvSpPr>
        <p:spPr>
          <a:xfrm>
            <a:off x="9394708" y="2642064"/>
            <a:ext cx="12910701" cy="3313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3788" rIns="0" bIns="0" anchor="t" anchorCtr="0">
            <a:spAutoFit/>
          </a:bodyPr>
          <a:lstStyle/>
          <a:p>
            <a:pPr marL="53788" marR="21515" indent="-2689"/>
            <a:r>
              <a:rPr lang="en-US" sz="21177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 HSA</a:t>
            </a:r>
            <a:endParaRPr sz="25543" dirty="0"/>
          </a:p>
        </p:txBody>
      </p:sp>
      <p:sp>
        <p:nvSpPr>
          <p:cNvPr id="310" name="Google Shape;310;p8"/>
          <p:cNvSpPr txBox="1"/>
          <p:nvPr/>
        </p:nvSpPr>
        <p:spPr>
          <a:xfrm>
            <a:off x="3492832" y="8075917"/>
            <a:ext cx="18352067" cy="6571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3788" rIns="0" bIns="0" anchor="t" anchorCtr="0">
            <a:spAutoFit/>
          </a:bodyPr>
          <a:lstStyle/>
          <a:p>
            <a:pPr marL="53788" marR="21515" indent="-2689"/>
            <a:r>
              <a:rPr lang="en-US" sz="42353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QUIERE</a:t>
            </a:r>
            <a:endParaRPr sz="25543" dirty="0"/>
          </a:p>
        </p:txBody>
      </p:sp>
      <p:sp>
        <p:nvSpPr>
          <p:cNvPr id="311" name="Google Shape;311;p8"/>
          <p:cNvSpPr txBox="1">
            <a:spLocks noGrp="1"/>
          </p:cNvSpPr>
          <p:nvPr>
            <p:ph type="title"/>
          </p:nvPr>
        </p:nvSpPr>
        <p:spPr>
          <a:xfrm>
            <a:off x="22990921" y="18233298"/>
            <a:ext cx="5824656" cy="3313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3788" rIns="0" bIns="0" anchor="t" anchorCtr="0">
            <a:spAutoFit/>
          </a:bodyPr>
          <a:lstStyle/>
          <a:p>
            <a:pPr marL="53788" marR="21515" indent="-2689" algn="ctr"/>
            <a:r>
              <a:rPr lang="en-US" sz="21177" dirty="0">
                <a:solidFill>
                  <a:schemeClr val="lt1"/>
                </a:solidFill>
              </a:rPr>
              <a:t>TU</a:t>
            </a:r>
            <a:endParaRPr dirty="0"/>
          </a:p>
        </p:txBody>
      </p:sp>
      <p:sp>
        <p:nvSpPr>
          <p:cNvPr id="312" name="Google Shape;312;p8"/>
          <p:cNvSpPr/>
          <p:nvPr/>
        </p:nvSpPr>
        <p:spPr>
          <a:xfrm>
            <a:off x="4500282" y="36135750"/>
            <a:ext cx="5369654" cy="193637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387212" tIns="193553" rIns="387212" bIns="193553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46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25543"/>
          </a:p>
        </p:txBody>
      </p:sp>
      <p:grpSp>
        <p:nvGrpSpPr>
          <p:cNvPr id="313" name="Google Shape;313;p8"/>
          <p:cNvGrpSpPr/>
          <p:nvPr/>
        </p:nvGrpSpPr>
        <p:grpSpPr>
          <a:xfrm>
            <a:off x="13899041" y="35237670"/>
            <a:ext cx="15336047" cy="5223048"/>
            <a:chOff x="868391" y="7657690"/>
            <a:chExt cx="4098980" cy="1396003"/>
          </a:xfrm>
        </p:grpSpPr>
        <p:pic>
          <p:nvPicPr>
            <p:cNvPr id="314" name="Google Shape;314;p8" descr="Graphical user interface, application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 l="-1" r="43634" b="49826"/>
            <a:stretch/>
          </p:blipFill>
          <p:spPr>
            <a:xfrm>
              <a:off x="868391" y="7666468"/>
              <a:ext cx="1718552" cy="12238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5" name="Google Shape;315;p8"/>
            <p:cNvSpPr/>
            <p:nvPr/>
          </p:nvSpPr>
          <p:spPr>
            <a:xfrm>
              <a:off x="1395414" y="7908713"/>
              <a:ext cx="657731" cy="564415"/>
            </a:xfrm>
            <a:prstGeom prst="rect">
              <a:avLst/>
            </a:prstGeom>
            <a:solidFill>
              <a:srgbClr val="72E0C0"/>
            </a:solidFill>
            <a:ln>
              <a:noFill/>
            </a:ln>
          </p:spPr>
          <p:txBody>
            <a:bodyPr spcFirstLastPara="1" wrap="square" lIns="387212" tIns="193553" rIns="387212" bIns="193553" anchor="ctr" anchorCtr="0">
              <a:noAutofit/>
            </a:bodyPr>
            <a:lstStyle/>
            <a:p>
              <a:pPr algn="ctr"/>
              <a:endParaRPr sz="762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16" name="Google Shape;316;p8" descr="A picture containing text, clipart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334963" y="803231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7" name="Google Shape;317;p8" descr="Graphical user interface, application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 l="26499" t="45471" r="-2618" b="-2703"/>
            <a:stretch/>
          </p:blipFill>
          <p:spPr>
            <a:xfrm>
              <a:off x="2646578" y="7657690"/>
              <a:ext cx="2320793" cy="13960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8" name="Google Shape;318;p8"/>
            <p:cNvSpPr/>
            <p:nvPr/>
          </p:nvSpPr>
          <p:spPr>
            <a:xfrm>
              <a:off x="3736602" y="7899935"/>
              <a:ext cx="657731" cy="564415"/>
            </a:xfrm>
            <a:prstGeom prst="rect">
              <a:avLst/>
            </a:prstGeom>
            <a:solidFill>
              <a:srgbClr val="72E0C0"/>
            </a:solidFill>
            <a:ln>
              <a:noFill/>
            </a:ln>
          </p:spPr>
          <p:txBody>
            <a:bodyPr spcFirstLastPara="1" wrap="square" lIns="387212" tIns="193553" rIns="387212" bIns="193553" anchor="ctr" anchorCtr="0">
              <a:noAutofit/>
            </a:bodyPr>
            <a:lstStyle/>
            <a:p>
              <a:pPr algn="ctr"/>
              <a:endParaRPr sz="762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19" name="Google Shape;319;p8" descr="A picture containing text, clipart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834820" y="796753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1" name="Google Shape;321;p8"/>
          <p:cNvSpPr/>
          <p:nvPr/>
        </p:nvSpPr>
        <p:spPr>
          <a:xfrm>
            <a:off x="21590824" y="27403805"/>
            <a:ext cx="5369654" cy="53831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387212" tIns="193553" rIns="387212" bIns="193553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46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sz="25543"/>
          </a:p>
        </p:txBody>
      </p:sp>
    </p:spTree>
    <p:extLst>
      <p:ext uri="{BB962C8B-B14F-4D97-AF65-F5344CB8AC3E}">
        <p14:creationId xmlns:p14="http://schemas.microsoft.com/office/powerpoint/2010/main" val="176809647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70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3_Office Theme</vt:lpstr>
      <vt:lpstr>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9</cp:revision>
  <dcterms:created xsi:type="dcterms:W3CDTF">2020-04-16T15:55:02Z</dcterms:created>
  <dcterms:modified xsi:type="dcterms:W3CDTF">2022-06-17T14:55:49Z</dcterms:modified>
</cp:coreProperties>
</file>