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embeddedFontLst>
    <p:embeddedFont>
      <p:font typeface="Helvetica Neue" panose="02000503000000020004" pitchFamily="2" charset="0"/>
      <p:regular r:id="rId13"/>
      <p:bold r:id="rId14"/>
      <p:italic r:id="rId15"/>
      <p:boldItalic r:id="rId16"/>
    </p:embeddedFont>
    <p:embeddedFont>
      <p:font typeface="Proxima Nova" panose="02000506030000020004" pitchFamily="2" charset="0"/>
      <p:regular r:id="rId17"/>
      <p:bold r:id="rId18"/>
      <p:italic r:id="rId19"/>
      <p:boldItalic r:id="rId20"/>
    </p:embeddedFont>
    <p:embeddedFont>
      <p:font typeface="Proxima Nova Extrabold" panose="02000506030000020004" pitchFamily="2" charset="0"/>
      <p:bold r:id="rId21"/>
    </p:embeddedFont>
    <p:embeddedFont>
      <p:font typeface="Proxima Nova Semibold" panose="02000506030000020004"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605C1B-7F33-4B43-BABE-9373BDDBE17D}">
  <a:tblStyle styleId="{1E605C1B-7F33-4B43-BABE-9373BDDBE17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2E8"/>
          </a:solidFill>
        </a:fill>
      </a:tcStyle>
    </a:wholeTbl>
    <a:band1H>
      <a:tcTxStyle/>
      <a:tcStyle>
        <a:tcBdr/>
        <a:fill>
          <a:solidFill>
            <a:srgbClr val="CAE4CD"/>
          </a:solidFill>
        </a:fill>
      </a:tcStyle>
    </a:band1H>
    <a:band2H>
      <a:tcTxStyle/>
      <a:tcStyle>
        <a:tcBdr/>
      </a:tcStyle>
    </a:band2H>
    <a:band1V>
      <a:tcTxStyle/>
      <a:tcStyle>
        <a:tcBdr/>
        <a:fill>
          <a:solidFill>
            <a:srgbClr val="CAE4CD"/>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49889ad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149889ad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333f2a6ab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333f2a6a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49889ad74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149889ad7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333f2a6abc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333f2a6abc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33497c31c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33497c31c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3497c31ce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3497c31ce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333f2a6abc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333f2a6abc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333f2a6abc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333f2a6abc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33497c31c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33497c31ce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BLANK_2">
    <p:bg>
      <p:bgPr>
        <a:solidFill>
          <a:schemeClr val="dk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59725" y="722922"/>
            <a:ext cx="6968400" cy="1135500"/>
          </a:xfrm>
          <a:prstGeom prst="rect">
            <a:avLst/>
          </a:prstGeom>
        </p:spPr>
        <p:txBody>
          <a:bodyPr spcFirstLastPara="1" wrap="square" lIns="91425" tIns="91425" rIns="91425" bIns="91425" anchor="t" anchorCtr="0">
            <a:normAutofit/>
          </a:bodyPr>
          <a:lstStyle>
            <a:lvl1pPr marL="0" marR="0" lvl="0" indent="0" algn="l" rtl="0">
              <a:lnSpc>
                <a:spcPct val="80000"/>
              </a:lnSpc>
              <a:spcBef>
                <a:spcPts val="0"/>
              </a:spcBef>
              <a:spcAft>
                <a:spcPts val="0"/>
              </a:spcAft>
              <a:buNone/>
              <a:defRPr sz="3600">
                <a:solidFill>
                  <a:srgbClr val="FFFFFF"/>
                </a:solidFill>
              </a:defRPr>
            </a:lvl1pPr>
            <a:lvl2pPr marL="0" marR="0" lvl="1" indent="-177800" algn="l" rtl="0">
              <a:lnSpc>
                <a:spcPct val="85000"/>
              </a:lnSpc>
              <a:spcBef>
                <a:spcPts val="1000"/>
              </a:spcBef>
              <a:spcAft>
                <a:spcPts val="0"/>
              </a:spcAft>
              <a:buClr>
                <a:schemeClr val="lt1"/>
              </a:buClr>
              <a:buSzPts val="2800"/>
              <a:buNone/>
              <a:defRPr sz="2900" b="1">
                <a:solidFill>
                  <a:schemeClr val="lt1"/>
                </a:solidFill>
              </a:defRPr>
            </a:lvl2pPr>
            <a:lvl3pPr marL="0" marR="0" lvl="2" indent="-177800" algn="l" rtl="0">
              <a:lnSpc>
                <a:spcPct val="85000"/>
              </a:lnSpc>
              <a:spcBef>
                <a:spcPts val="0"/>
              </a:spcBef>
              <a:spcAft>
                <a:spcPts val="0"/>
              </a:spcAft>
              <a:buClr>
                <a:schemeClr val="lt1"/>
              </a:buClr>
              <a:buSzPts val="2800"/>
              <a:buNone/>
              <a:defRPr sz="2900" b="1">
                <a:solidFill>
                  <a:schemeClr val="lt1"/>
                </a:solidFill>
              </a:defRPr>
            </a:lvl3pPr>
            <a:lvl4pPr marL="0" marR="0" lvl="3" indent="-177800" algn="l" rtl="0">
              <a:lnSpc>
                <a:spcPct val="85000"/>
              </a:lnSpc>
              <a:spcBef>
                <a:spcPts val="0"/>
              </a:spcBef>
              <a:spcAft>
                <a:spcPts val="0"/>
              </a:spcAft>
              <a:buClr>
                <a:schemeClr val="lt1"/>
              </a:buClr>
              <a:buSzPts val="2800"/>
              <a:buNone/>
              <a:defRPr sz="2900" b="1">
                <a:solidFill>
                  <a:schemeClr val="lt1"/>
                </a:solidFill>
              </a:defRPr>
            </a:lvl4pPr>
            <a:lvl5pPr marL="0" marR="0" lvl="4" indent="-177800" algn="l" rtl="0">
              <a:lnSpc>
                <a:spcPct val="85000"/>
              </a:lnSpc>
              <a:spcBef>
                <a:spcPts val="0"/>
              </a:spcBef>
              <a:spcAft>
                <a:spcPts val="0"/>
              </a:spcAft>
              <a:buClr>
                <a:schemeClr val="lt1"/>
              </a:buClr>
              <a:buSzPts val="2800"/>
              <a:buNone/>
              <a:defRPr sz="2900" b="1">
                <a:solidFill>
                  <a:schemeClr val="lt1"/>
                </a:solidFill>
              </a:defRPr>
            </a:lvl5pPr>
            <a:lvl6pPr marL="0" marR="0" lvl="5" indent="-177800" algn="l" rtl="0">
              <a:lnSpc>
                <a:spcPct val="85000"/>
              </a:lnSpc>
              <a:spcBef>
                <a:spcPts val="0"/>
              </a:spcBef>
              <a:spcAft>
                <a:spcPts val="0"/>
              </a:spcAft>
              <a:buClr>
                <a:schemeClr val="lt1"/>
              </a:buClr>
              <a:buSzPts val="2800"/>
              <a:buNone/>
              <a:defRPr sz="2900" b="1">
                <a:solidFill>
                  <a:schemeClr val="lt1"/>
                </a:solidFill>
              </a:defRPr>
            </a:lvl6pPr>
            <a:lvl7pPr marL="0" marR="0" lvl="6" indent="-177800" algn="l" rtl="0">
              <a:lnSpc>
                <a:spcPct val="85000"/>
              </a:lnSpc>
              <a:spcBef>
                <a:spcPts val="0"/>
              </a:spcBef>
              <a:spcAft>
                <a:spcPts val="0"/>
              </a:spcAft>
              <a:buClr>
                <a:schemeClr val="lt1"/>
              </a:buClr>
              <a:buSzPts val="2800"/>
              <a:buNone/>
              <a:defRPr sz="2900" b="1">
                <a:solidFill>
                  <a:schemeClr val="lt1"/>
                </a:solidFill>
              </a:defRPr>
            </a:lvl7pPr>
            <a:lvl8pPr marL="0" marR="0" lvl="7" indent="-177800" algn="l" rtl="0">
              <a:lnSpc>
                <a:spcPct val="85000"/>
              </a:lnSpc>
              <a:spcBef>
                <a:spcPts val="0"/>
              </a:spcBef>
              <a:spcAft>
                <a:spcPts val="0"/>
              </a:spcAft>
              <a:buClr>
                <a:schemeClr val="lt1"/>
              </a:buClr>
              <a:buSzPts val="2800"/>
              <a:buNone/>
              <a:defRPr sz="2900" b="1">
                <a:solidFill>
                  <a:schemeClr val="lt1"/>
                </a:solidFill>
              </a:defRPr>
            </a:lvl8pPr>
            <a:lvl9pPr marL="0" marR="0" lvl="8" indent="-177800" algn="l" rtl="0">
              <a:lnSpc>
                <a:spcPct val="85000"/>
              </a:lnSpc>
              <a:spcBef>
                <a:spcPts val="0"/>
              </a:spcBef>
              <a:spcAft>
                <a:spcPts val="0"/>
              </a:spcAft>
              <a:buClr>
                <a:schemeClr val="lt1"/>
              </a:buClr>
              <a:buSzPts val="2800"/>
              <a:buNone/>
              <a:defRPr sz="2900" b="1">
                <a:solidFill>
                  <a:schemeClr val="lt1"/>
                </a:solidFill>
              </a:defRPr>
            </a:lvl9pPr>
          </a:lstStyle>
          <a:p>
            <a:endParaRPr/>
          </a:p>
        </p:txBody>
      </p:sp>
      <p:pic>
        <p:nvPicPr>
          <p:cNvPr id="11" name="Google Shape;11;p2"/>
          <p:cNvPicPr preferRelativeResize="0"/>
          <p:nvPr/>
        </p:nvPicPr>
        <p:blipFill>
          <a:blip r:embed="rId2">
            <a:alphaModFix/>
          </a:blip>
          <a:stretch>
            <a:fillRect/>
          </a:stretch>
        </p:blipFill>
        <p:spPr>
          <a:xfrm>
            <a:off x="7599725" y="4022462"/>
            <a:ext cx="998474" cy="675875"/>
          </a:xfrm>
          <a:prstGeom prst="rect">
            <a:avLst/>
          </a:prstGeom>
          <a:noFill/>
          <a:ln>
            <a:noFill/>
          </a:ln>
        </p:spPr>
      </p:pic>
      <p:sp>
        <p:nvSpPr>
          <p:cNvPr id="12" name="Google Shape;12;p2"/>
          <p:cNvSpPr txBox="1">
            <a:spLocks noGrp="1"/>
          </p:cNvSpPr>
          <p:nvPr>
            <p:ph type="subTitle" idx="1"/>
          </p:nvPr>
        </p:nvSpPr>
        <p:spPr>
          <a:xfrm>
            <a:off x="659725" y="1999400"/>
            <a:ext cx="6939900" cy="792600"/>
          </a:xfrm>
          <a:prstGeom prst="rect">
            <a:avLst/>
          </a:prstGeom>
        </p:spPr>
        <p:txBody>
          <a:bodyPr spcFirstLastPara="1" wrap="square" lIns="91425" tIns="91425" rIns="91425" bIns="91425" anchor="t" anchorCtr="0">
            <a:normAutofit/>
          </a:bodyPr>
          <a:lstStyle>
            <a:lvl1pPr marL="0" marR="0" lvl="0" indent="0" algn="l" rtl="0">
              <a:lnSpc>
                <a:spcPct val="95000"/>
              </a:lnSpc>
              <a:spcBef>
                <a:spcPts val="0"/>
              </a:spcBef>
              <a:spcAft>
                <a:spcPts val="0"/>
              </a:spcAft>
              <a:buNone/>
              <a:defRPr>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head">
  <p:cSld name="BLANK_1_1">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604725" y="915780"/>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b="1">
                <a:latin typeface="Proxima Nova"/>
                <a:ea typeface="Proxima Nova"/>
                <a:cs typeface="Proxima Nova"/>
                <a:sym typeface="Proxima Nova"/>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60" name="Google Shape;60;p11"/>
          <p:cNvSpPr txBox="1">
            <a:spLocks noGrp="1"/>
          </p:cNvSpPr>
          <p:nvPr>
            <p:ph type="title" idx="2"/>
          </p:nvPr>
        </p:nvSpPr>
        <p:spPr>
          <a:xfrm>
            <a:off x="604725" y="583150"/>
            <a:ext cx="69684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b="1">
                <a:solidFill>
                  <a:schemeClr val="dk2"/>
                </a:solidFill>
                <a:latin typeface="Proxima Nova"/>
                <a:ea typeface="Proxima Nova"/>
                <a:cs typeface="Proxima Nova"/>
                <a:sym typeface="Proxima Nova"/>
              </a:defRPr>
            </a:lvl1pPr>
            <a:lvl2pPr marL="0" marR="0" lvl="1"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9pPr>
          </a:lstStyle>
          <a:p>
            <a:endParaRPr/>
          </a:p>
        </p:txBody>
      </p:sp>
      <p:sp>
        <p:nvSpPr>
          <p:cNvPr id="61" name="Google Shape;61;p11"/>
          <p:cNvSpPr txBox="1">
            <a:spLocks noGrp="1"/>
          </p:cNvSpPr>
          <p:nvPr>
            <p:ph type="subTitle" idx="1"/>
          </p:nvPr>
        </p:nvSpPr>
        <p:spPr>
          <a:xfrm>
            <a:off x="604725" y="1721425"/>
            <a:ext cx="6939900" cy="330300"/>
          </a:xfrm>
          <a:prstGeom prst="rect">
            <a:avLst/>
          </a:prstGeom>
        </p:spPr>
        <p:txBody>
          <a:bodyPr spcFirstLastPara="1" wrap="square" lIns="91425" tIns="91425" rIns="91425" bIns="91425" anchor="t" anchorCtr="0">
            <a:normAutofit/>
          </a:bodyPr>
          <a:lstStyle>
            <a:lvl1pPr marL="285750" marR="0" lvl="0" indent="-228600" algn="l" rtl="0">
              <a:lnSpc>
                <a:spcPct val="90000"/>
              </a:lnSpc>
              <a:spcBef>
                <a:spcPts val="0"/>
              </a:spcBef>
              <a:spcAft>
                <a:spcPts val="0"/>
              </a:spcAft>
              <a:buSzPts val="1300"/>
              <a:buNone/>
              <a:defRPr sz="1300">
                <a:latin typeface="Proxima Nova"/>
                <a:ea typeface="Proxima Nova"/>
                <a:cs typeface="Proxima Nova"/>
                <a:sym typeface="Proxima Nova"/>
              </a:defRPr>
            </a:lvl1pPr>
            <a:lvl2pPr lvl="1" algn="ctr" rtl="0">
              <a:lnSpc>
                <a:spcPct val="100000"/>
              </a:lnSpc>
              <a:spcBef>
                <a:spcPts val="10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ll Out">
  <p:cSld name="BLANK_1_1_2">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604725" y="661424"/>
            <a:ext cx="6968400" cy="8928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b="1">
                <a:latin typeface="Proxima Nova"/>
                <a:ea typeface="Proxima Nova"/>
                <a:cs typeface="Proxima Nova"/>
                <a:sym typeface="Proxima Nova"/>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64" name="Google Shape;64;p12"/>
          <p:cNvSpPr/>
          <p:nvPr/>
        </p:nvSpPr>
        <p:spPr>
          <a:xfrm>
            <a:off x="6075125" y="2139850"/>
            <a:ext cx="2473500" cy="2473500"/>
          </a:xfrm>
          <a:prstGeom prst="ellipse">
            <a:avLst/>
          </a:prstGeom>
          <a:solidFill>
            <a:schemeClr val="lt1"/>
          </a:solidFill>
          <a:ln>
            <a:noFill/>
          </a:ln>
          <a:effectLst>
            <a:outerShdw blurRad="355600" sx="102000" sy="102000" algn="ctr" rotWithShape="0">
              <a:schemeClr val="dk1">
                <a:alpha val="98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Proxima Nova"/>
              <a:ea typeface="Proxima Nova"/>
              <a:cs typeface="Proxima Nova"/>
              <a:sym typeface="Proxima Nova"/>
            </a:endParaRPr>
          </a:p>
        </p:txBody>
      </p:sp>
      <p:sp>
        <p:nvSpPr>
          <p:cNvPr id="65" name="Google Shape;65;p12"/>
          <p:cNvSpPr txBox="1">
            <a:spLocks noGrp="1"/>
          </p:cNvSpPr>
          <p:nvPr>
            <p:ph type="body" idx="1"/>
          </p:nvPr>
        </p:nvSpPr>
        <p:spPr>
          <a:xfrm>
            <a:off x="604725" y="1752850"/>
            <a:ext cx="4808700" cy="1066200"/>
          </a:xfrm>
          <a:prstGeom prst="rect">
            <a:avLst/>
          </a:prstGeom>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None/>
              <a:defRPr sz="1600">
                <a:latin typeface="Proxima Nova"/>
                <a:ea typeface="Proxima Nova"/>
                <a:cs typeface="Proxima Nova"/>
                <a:sym typeface="Proxima Nova"/>
              </a:defRPr>
            </a:lvl1pPr>
            <a:lvl2pPr marL="914400" lvl="1" indent="-317500" rtl="0">
              <a:spcBef>
                <a:spcPts val="80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Up">
  <p:cSld name="BLANK_1_1_1">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604725" y="873299"/>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b="1">
                <a:latin typeface="Proxima Nova"/>
                <a:ea typeface="Proxima Nova"/>
                <a:cs typeface="Proxima Nova"/>
                <a:sym typeface="Proxima Nova"/>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68" name="Google Shape;68;p13"/>
          <p:cNvSpPr txBox="1">
            <a:spLocks noGrp="1"/>
          </p:cNvSpPr>
          <p:nvPr>
            <p:ph type="title" idx="2"/>
          </p:nvPr>
        </p:nvSpPr>
        <p:spPr>
          <a:xfrm>
            <a:off x="604725" y="540669"/>
            <a:ext cx="69684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b="1">
                <a:solidFill>
                  <a:schemeClr val="dk2"/>
                </a:solidFill>
                <a:latin typeface="Proxima Nova"/>
                <a:ea typeface="Proxima Nova"/>
                <a:cs typeface="Proxima Nova"/>
                <a:sym typeface="Proxima Nova"/>
              </a:defRPr>
            </a:lvl1pPr>
            <a:lvl2pPr marL="0" marR="0" lvl="1"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9pPr>
          </a:lstStyle>
          <a:p>
            <a:endParaRPr/>
          </a:p>
        </p:txBody>
      </p:sp>
      <p:sp>
        <p:nvSpPr>
          <p:cNvPr id="69" name="Google Shape;69;p13"/>
          <p:cNvSpPr txBox="1">
            <a:spLocks noGrp="1"/>
          </p:cNvSpPr>
          <p:nvPr>
            <p:ph type="title" idx="3"/>
          </p:nvPr>
        </p:nvSpPr>
        <p:spPr>
          <a:xfrm>
            <a:off x="604725" y="1538975"/>
            <a:ext cx="69684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b="0"/>
            </a:lvl1pPr>
            <a:lvl2pPr marL="0" marR="0" lvl="1"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9pPr>
          </a:lstStyle>
          <a:p>
            <a:endParaRPr/>
          </a:p>
        </p:txBody>
      </p:sp>
      <p:sp>
        <p:nvSpPr>
          <p:cNvPr id="70" name="Google Shape;70;p13"/>
          <p:cNvSpPr txBox="1">
            <a:spLocks noGrp="1"/>
          </p:cNvSpPr>
          <p:nvPr>
            <p:ph type="title" idx="4"/>
          </p:nvPr>
        </p:nvSpPr>
        <p:spPr>
          <a:xfrm>
            <a:off x="604725" y="2603171"/>
            <a:ext cx="24945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400"/>
            </a:lvl1pPr>
            <a:lvl2pPr marL="0" marR="0" lvl="1"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9pPr>
          </a:lstStyle>
          <a:p>
            <a:endParaRPr/>
          </a:p>
        </p:txBody>
      </p:sp>
      <p:sp>
        <p:nvSpPr>
          <p:cNvPr id="71" name="Google Shape;71;p13"/>
          <p:cNvSpPr txBox="1">
            <a:spLocks noGrp="1"/>
          </p:cNvSpPr>
          <p:nvPr>
            <p:ph type="body" idx="1"/>
          </p:nvPr>
        </p:nvSpPr>
        <p:spPr>
          <a:xfrm>
            <a:off x="604725" y="3136350"/>
            <a:ext cx="2231700" cy="1062000"/>
          </a:xfrm>
          <a:prstGeom prst="rect">
            <a:avLst/>
          </a:prstGeom>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None/>
              <a:defRPr sz="1000">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72" name="Google Shape;72;p13"/>
          <p:cNvSpPr txBox="1">
            <a:spLocks noGrp="1"/>
          </p:cNvSpPr>
          <p:nvPr>
            <p:ph type="title" idx="5"/>
          </p:nvPr>
        </p:nvSpPr>
        <p:spPr>
          <a:xfrm>
            <a:off x="3324750" y="2603171"/>
            <a:ext cx="24945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400"/>
            </a:lvl1pPr>
            <a:lvl2pPr marL="0" marR="0" lvl="1"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9pPr>
          </a:lstStyle>
          <a:p>
            <a:endParaRPr/>
          </a:p>
        </p:txBody>
      </p:sp>
      <p:sp>
        <p:nvSpPr>
          <p:cNvPr id="73" name="Google Shape;73;p13"/>
          <p:cNvSpPr txBox="1">
            <a:spLocks noGrp="1"/>
          </p:cNvSpPr>
          <p:nvPr>
            <p:ph type="body" idx="6"/>
          </p:nvPr>
        </p:nvSpPr>
        <p:spPr>
          <a:xfrm>
            <a:off x="3324750" y="3136350"/>
            <a:ext cx="2231700" cy="1062000"/>
          </a:xfrm>
          <a:prstGeom prst="rect">
            <a:avLst/>
          </a:prstGeom>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None/>
              <a:defRPr sz="1000">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74" name="Google Shape;74;p13"/>
          <p:cNvSpPr txBox="1">
            <a:spLocks noGrp="1"/>
          </p:cNvSpPr>
          <p:nvPr>
            <p:ph type="title" idx="7"/>
          </p:nvPr>
        </p:nvSpPr>
        <p:spPr>
          <a:xfrm>
            <a:off x="6044775" y="2603171"/>
            <a:ext cx="24945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400"/>
            </a:lvl1pPr>
            <a:lvl2pPr marL="0" marR="0" lvl="1"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9pPr>
          </a:lstStyle>
          <a:p>
            <a:endParaRPr/>
          </a:p>
        </p:txBody>
      </p:sp>
      <p:sp>
        <p:nvSpPr>
          <p:cNvPr id="75" name="Google Shape;75;p13"/>
          <p:cNvSpPr txBox="1">
            <a:spLocks noGrp="1"/>
          </p:cNvSpPr>
          <p:nvPr>
            <p:ph type="body" idx="8"/>
          </p:nvPr>
        </p:nvSpPr>
        <p:spPr>
          <a:xfrm>
            <a:off x="6044775" y="3136350"/>
            <a:ext cx="2231700" cy="1062000"/>
          </a:xfrm>
          <a:prstGeom prst="rect">
            <a:avLst/>
          </a:prstGeom>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None/>
              <a:defRPr sz="1000">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ogo">
  <p:cSld name="BLANK_1_6">
    <p:spTree>
      <p:nvGrpSpPr>
        <p:cNvPr id="1" name="Shape 76"/>
        <p:cNvGrpSpPr/>
        <p:nvPr/>
      </p:nvGrpSpPr>
      <p:grpSpPr>
        <a:xfrm>
          <a:off x="0" y="0"/>
          <a:ext cx="0" cy="0"/>
          <a:chOff x="0" y="0"/>
          <a:chExt cx="0" cy="0"/>
        </a:xfrm>
      </p:grpSpPr>
      <p:pic>
        <p:nvPicPr>
          <p:cNvPr id="77" name="Google Shape;77;p14"/>
          <p:cNvPicPr preferRelativeResize="0"/>
          <p:nvPr/>
        </p:nvPicPr>
        <p:blipFill>
          <a:blip r:embed="rId2">
            <a:alphaModFix/>
          </a:blip>
          <a:stretch>
            <a:fillRect/>
          </a:stretch>
        </p:blipFill>
        <p:spPr>
          <a:xfrm>
            <a:off x="8251364" y="4527338"/>
            <a:ext cx="736604" cy="465750"/>
          </a:xfrm>
          <a:prstGeom prst="rect">
            <a:avLst/>
          </a:prstGeom>
          <a:noFill/>
          <a:ln>
            <a:noFill/>
          </a:ln>
        </p:spPr>
      </p:pic>
      <p:sp>
        <p:nvSpPr>
          <p:cNvPr id="78" name="Google Shape;78;p14"/>
          <p:cNvSpPr txBox="1">
            <a:spLocks noGrp="1"/>
          </p:cNvSpPr>
          <p:nvPr>
            <p:ph type="title"/>
          </p:nvPr>
        </p:nvSpPr>
        <p:spPr>
          <a:xfrm>
            <a:off x="604725" y="516677"/>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b="1">
                <a:latin typeface="Proxima Nova"/>
                <a:ea typeface="Proxima Nova"/>
                <a:cs typeface="Proxima Nova"/>
                <a:sym typeface="Proxima Nova"/>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79" name="Google Shape;79;p14"/>
          <p:cNvSpPr txBox="1">
            <a:spLocks noGrp="1"/>
          </p:cNvSpPr>
          <p:nvPr>
            <p:ph type="subTitle" idx="1"/>
          </p:nvPr>
        </p:nvSpPr>
        <p:spPr>
          <a:xfrm>
            <a:off x="604725" y="1104050"/>
            <a:ext cx="6939900" cy="330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0" name="Google Shape;80;p14"/>
          <p:cNvSpPr txBox="1">
            <a:spLocks noGrp="1"/>
          </p:cNvSpPr>
          <p:nvPr>
            <p:ph type="subTitle" idx="2"/>
          </p:nvPr>
        </p:nvSpPr>
        <p:spPr>
          <a:xfrm>
            <a:off x="604725" y="1721425"/>
            <a:ext cx="6939900" cy="330300"/>
          </a:xfrm>
          <a:prstGeom prst="rect">
            <a:avLst/>
          </a:prstGeom>
        </p:spPr>
        <p:txBody>
          <a:bodyPr spcFirstLastPara="1" wrap="square" lIns="91425" tIns="91425" rIns="91425" bIns="91425" anchor="t" anchorCtr="0">
            <a:normAutofit/>
          </a:bodyPr>
          <a:lstStyle>
            <a:lvl1pPr marL="285750" marR="0" lvl="0" indent="-228600" algn="l" rtl="0">
              <a:lnSpc>
                <a:spcPct val="90000"/>
              </a:lnSpc>
              <a:spcBef>
                <a:spcPts val="0"/>
              </a:spcBef>
              <a:spcAft>
                <a:spcPts val="0"/>
              </a:spcAft>
              <a:buSzPts val="1300"/>
              <a:buNone/>
              <a:defRPr sz="1300">
                <a:latin typeface="Proxima Nova"/>
                <a:ea typeface="Proxima Nova"/>
                <a:cs typeface="Proxima Nova"/>
                <a:sym typeface="Proxima Nova"/>
              </a:defRPr>
            </a:lvl1pPr>
            <a:lvl2pPr lvl="1" algn="ctr" rtl="0">
              <a:lnSpc>
                <a:spcPct val="100000"/>
              </a:lnSpc>
              <a:spcBef>
                <a:spcPts val="10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ash Background Right">
  <p:cSld name="BLANK_1_2">
    <p:spTree>
      <p:nvGrpSpPr>
        <p:cNvPr id="1" name="Shape 81"/>
        <p:cNvGrpSpPr/>
        <p:nvPr/>
      </p:nvGrpSpPr>
      <p:grpSpPr>
        <a:xfrm>
          <a:off x="0" y="0"/>
          <a:ext cx="0" cy="0"/>
          <a:chOff x="0" y="0"/>
          <a:chExt cx="0" cy="0"/>
        </a:xfrm>
      </p:grpSpPr>
      <p:sp>
        <p:nvSpPr>
          <p:cNvPr id="82" name="Google Shape;82;p15"/>
          <p:cNvSpPr/>
          <p:nvPr/>
        </p:nvSpPr>
        <p:spPr>
          <a:xfrm>
            <a:off x="4793050" y="-11050"/>
            <a:ext cx="4373025" cy="5168350"/>
          </a:xfrm>
          <a:custGeom>
            <a:avLst/>
            <a:gdLst/>
            <a:ahLst/>
            <a:cxnLst/>
            <a:rect l="l" t="t" r="r" b="b"/>
            <a:pathLst>
              <a:path w="174921" h="206734" extrusionOk="0">
                <a:moveTo>
                  <a:pt x="34416" y="442"/>
                </a:moveTo>
                <a:lnTo>
                  <a:pt x="174480" y="0"/>
                </a:lnTo>
                <a:lnTo>
                  <a:pt x="174921" y="206734"/>
                </a:lnTo>
                <a:lnTo>
                  <a:pt x="0" y="206187"/>
                </a:lnTo>
                <a:close/>
              </a:path>
            </a:pathLst>
          </a:custGeom>
          <a:solidFill>
            <a:schemeClr val="lt2"/>
          </a:solidFill>
          <a:ln>
            <a:noFill/>
          </a:ln>
        </p:spPr>
      </p:sp>
      <p:sp>
        <p:nvSpPr>
          <p:cNvPr id="83" name="Google Shape;83;p15"/>
          <p:cNvSpPr txBox="1">
            <a:spLocks noGrp="1"/>
          </p:cNvSpPr>
          <p:nvPr>
            <p:ph type="title"/>
          </p:nvPr>
        </p:nvSpPr>
        <p:spPr>
          <a:xfrm>
            <a:off x="498525" y="516675"/>
            <a:ext cx="50241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b="1">
                <a:latin typeface="Proxima Nova"/>
                <a:ea typeface="Proxima Nova"/>
                <a:cs typeface="Proxima Nova"/>
                <a:sym typeface="Proxima Nova"/>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84" name="Google Shape;84;p15"/>
          <p:cNvSpPr txBox="1">
            <a:spLocks noGrp="1"/>
          </p:cNvSpPr>
          <p:nvPr>
            <p:ph type="subTitle" idx="1"/>
          </p:nvPr>
        </p:nvSpPr>
        <p:spPr>
          <a:xfrm>
            <a:off x="498525" y="1104050"/>
            <a:ext cx="6939900" cy="330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5" name="Google Shape;85;p15"/>
          <p:cNvSpPr txBox="1">
            <a:spLocks noGrp="1"/>
          </p:cNvSpPr>
          <p:nvPr>
            <p:ph type="subTitle" idx="2"/>
          </p:nvPr>
        </p:nvSpPr>
        <p:spPr>
          <a:xfrm>
            <a:off x="498525" y="1721425"/>
            <a:ext cx="6939900" cy="330300"/>
          </a:xfrm>
          <a:prstGeom prst="rect">
            <a:avLst/>
          </a:prstGeom>
        </p:spPr>
        <p:txBody>
          <a:bodyPr spcFirstLastPara="1" wrap="square" lIns="91425" tIns="91425" rIns="91425" bIns="91425" anchor="t" anchorCtr="0">
            <a:normAutofit/>
          </a:bodyPr>
          <a:lstStyle>
            <a:lvl1pPr marL="285750" marR="0" lvl="0" indent="-228600" algn="l" rtl="0">
              <a:lnSpc>
                <a:spcPct val="90000"/>
              </a:lnSpc>
              <a:spcBef>
                <a:spcPts val="0"/>
              </a:spcBef>
              <a:spcAft>
                <a:spcPts val="0"/>
              </a:spcAft>
              <a:buSzPts val="1300"/>
              <a:buNone/>
              <a:defRPr sz="1300">
                <a:latin typeface="Proxima Nova"/>
                <a:ea typeface="Proxima Nova"/>
                <a:cs typeface="Proxima Nova"/>
                <a:sym typeface="Proxima Nova"/>
              </a:defRPr>
            </a:lvl1pPr>
            <a:lvl2pPr lvl="1" algn="ctr" rtl="0">
              <a:lnSpc>
                <a:spcPct val="100000"/>
              </a:lnSpc>
              <a:spcBef>
                <a:spcPts val="10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o Slide">
  <p:cSld name="CUSTOM_5">
    <p:spTree>
      <p:nvGrpSpPr>
        <p:cNvPr id="1" name="Shape 88"/>
        <p:cNvGrpSpPr/>
        <p:nvPr/>
      </p:nvGrpSpPr>
      <p:grpSpPr>
        <a:xfrm>
          <a:off x="0" y="0"/>
          <a:ext cx="0" cy="0"/>
          <a:chOff x="0" y="0"/>
          <a:chExt cx="0" cy="0"/>
        </a:xfrm>
      </p:grpSpPr>
      <p:sp>
        <p:nvSpPr>
          <p:cNvPr id="89" name="Google Shape;89;p17"/>
          <p:cNvSpPr/>
          <p:nvPr/>
        </p:nvSpPr>
        <p:spPr>
          <a:xfrm>
            <a:off x="5527325" y="-22750"/>
            <a:ext cx="3616675" cy="5208900"/>
          </a:xfrm>
          <a:custGeom>
            <a:avLst/>
            <a:gdLst/>
            <a:ahLst/>
            <a:cxnLst/>
            <a:rect l="l" t="t" r="r" b="b"/>
            <a:pathLst>
              <a:path w="144667" h="208356" extrusionOk="0">
                <a:moveTo>
                  <a:pt x="36394" y="0"/>
                </a:moveTo>
                <a:lnTo>
                  <a:pt x="144667" y="0"/>
                </a:lnTo>
                <a:lnTo>
                  <a:pt x="144667" y="208356"/>
                </a:lnTo>
                <a:lnTo>
                  <a:pt x="0" y="208356"/>
                </a:lnTo>
                <a:close/>
              </a:path>
            </a:pathLst>
          </a:custGeom>
          <a:solidFill>
            <a:schemeClr val="lt2"/>
          </a:solidFill>
          <a:ln>
            <a:noFill/>
          </a:ln>
        </p:spPr>
      </p:sp>
      <p:sp>
        <p:nvSpPr>
          <p:cNvPr id="90" name="Google Shape;90;p17"/>
          <p:cNvSpPr>
            <a:spLocks noGrp="1"/>
          </p:cNvSpPr>
          <p:nvPr>
            <p:ph type="pic" idx="2"/>
          </p:nvPr>
        </p:nvSpPr>
        <p:spPr>
          <a:xfrm>
            <a:off x="5226558" y="1457400"/>
            <a:ext cx="2928000" cy="2924100"/>
          </a:xfrm>
          <a:prstGeom prst="ellipse">
            <a:avLst/>
          </a:prstGeom>
          <a:solidFill>
            <a:schemeClr val="lt2"/>
          </a:solidFill>
          <a:ln>
            <a:noFill/>
          </a:ln>
          <a:effectLst>
            <a:outerShdw blurRad="254000" dist="38100" dir="8100000" algn="ctr" rotWithShape="0">
              <a:schemeClr val="dk1">
                <a:alpha val="20000"/>
              </a:schemeClr>
            </a:outerShdw>
          </a:effectLst>
        </p:spPr>
      </p:sp>
      <p:sp>
        <p:nvSpPr>
          <p:cNvPr id="91" name="Google Shape;91;p17"/>
          <p:cNvSpPr txBox="1">
            <a:spLocks noGrp="1"/>
          </p:cNvSpPr>
          <p:nvPr>
            <p:ph type="title"/>
          </p:nvPr>
        </p:nvSpPr>
        <p:spPr>
          <a:xfrm>
            <a:off x="498525" y="516675"/>
            <a:ext cx="50241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b="1">
                <a:latin typeface="Proxima Nova"/>
                <a:ea typeface="Proxima Nova"/>
                <a:cs typeface="Proxima Nova"/>
                <a:sym typeface="Proxima Nova"/>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92" name="Google Shape;92;p17"/>
          <p:cNvSpPr txBox="1">
            <a:spLocks noGrp="1"/>
          </p:cNvSpPr>
          <p:nvPr>
            <p:ph type="body" idx="1"/>
          </p:nvPr>
        </p:nvSpPr>
        <p:spPr>
          <a:xfrm>
            <a:off x="541636" y="1531181"/>
            <a:ext cx="3143700" cy="1624800"/>
          </a:xfrm>
          <a:prstGeom prst="rect">
            <a:avLst/>
          </a:prstGeom>
        </p:spPr>
        <p:txBody>
          <a:bodyPr spcFirstLastPara="1" wrap="square" lIns="91425" tIns="91425" rIns="91425" bIns="91425" anchor="t" anchorCtr="0">
            <a:normAutofit/>
          </a:bodyPr>
          <a:lstStyle>
            <a:lvl1pPr marL="457200" lvl="0" indent="-323850" rtl="0">
              <a:spcBef>
                <a:spcPts val="0"/>
              </a:spcBef>
              <a:spcAft>
                <a:spcPts val="0"/>
              </a:spcAft>
              <a:buClr>
                <a:schemeClr val="dk2"/>
              </a:buClr>
              <a:buSzPts val="1500"/>
              <a:buFont typeface="Proxima Nova Extrabold"/>
              <a:buChar char="●"/>
              <a:defRPr sz="1700">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hart">
  <p:cSld name="CUSTOM_3">
    <p:spTree>
      <p:nvGrpSpPr>
        <p:cNvPr id="1" name="Shape 93"/>
        <p:cNvGrpSpPr/>
        <p:nvPr/>
      </p:nvGrpSpPr>
      <p:grpSpPr>
        <a:xfrm>
          <a:off x="0" y="0"/>
          <a:ext cx="0" cy="0"/>
          <a:chOff x="0" y="0"/>
          <a:chExt cx="0" cy="0"/>
        </a:xfrm>
      </p:grpSpPr>
      <p:graphicFrame>
        <p:nvGraphicFramePr>
          <p:cNvPr id="94" name="Google Shape;94;p18"/>
          <p:cNvGraphicFramePr/>
          <p:nvPr/>
        </p:nvGraphicFramePr>
        <p:xfrm>
          <a:off x="342900" y="800983"/>
          <a:ext cx="3000000" cy="3000000"/>
        </p:xfrm>
        <a:graphic>
          <a:graphicData uri="http://schemas.openxmlformats.org/drawingml/2006/table">
            <a:tbl>
              <a:tblPr firstRow="1" bandRow="1">
                <a:noFill/>
                <a:tableStyleId>{1E605C1B-7F33-4B43-BABE-9373BDDBE17D}</a:tableStyleId>
              </a:tblPr>
              <a:tblGrid>
                <a:gridCol w="1691625">
                  <a:extLst>
                    <a:ext uri="{9D8B030D-6E8A-4147-A177-3AD203B41FA5}">
                      <a16:colId xmlns:a16="http://schemas.microsoft.com/office/drawing/2014/main" val="20000"/>
                    </a:ext>
                  </a:extLst>
                </a:gridCol>
                <a:gridCol w="1691625">
                  <a:extLst>
                    <a:ext uri="{9D8B030D-6E8A-4147-A177-3AD203B41FA5}">
                      <a16:colId xmlns:a16="http://schemas.microsoft.com/office/drawing/2014/main" val="20001"/>
                    </a:ext>
                  </a:extLst>
                </a:gridCol>
                <a:gridCol w="1691625">
                  <a:extLst>
                    <a:ext uri="{9D8B030D-6E8A-4147-A177-3AD203B41FA5}">
                      <a16:colId xmlns:a16="http://schemas.microsoft.com/office/drawing/2014/main" val="20002"/>
                    </a:ext>
                  </a:extLst>
                </a:gridCol>
                <a:gridCol w="1691625">
                  <a:extLst>
                    <a:ext uri="{9D8B030D-6E8A-4147-A177-3AD203B41FA5}">
                      <a16:colId xmlns:a16="http://schemas.microsoft.com/office/drawing/2014/main" val="20003"/>
                    </a:ext>
                  </a:extLst>
                </a:gridCol>
                <a:gridCol w="1691625">
                  <a:extLst>
                    <a:ext uri="{9D8B030D-6E8A-4147-A177-3AD203B41FA5}">
                      <a16:colId xmlns:a16="http://schemas.microsoft.com/office/drawing/2014/main" val="20004"/>
                    </a:ext>
                  </a:extLst>
                </a:gridCol>
              </a:tblGrid>
              <a:tr h="498725">
                <a:tc>
                  <a:txBody>
                    <a:bodyPr/>
                    <a:lstStyle/>
                    <a:p>
                      <a:pPr marL="0" marR="0" lvl="0" indent="0" algn="ctr" rtl="0">
                        <a:spcBef>
                          <a:spcPts val="0"/>
                        </a:spcBef>
                        <a:spcAft>
                          <a:spcPts val="0"/>
                        </a:spcAft>
                        <a:buNone/>
                      </a:pPr>
                      <a:endParaRPr sz="1100">
                        <a:solidFill>
                          <a:schemeClr val="dk1"/>
                        </a:solidFill>
                        <a:latin typeface="Proxima Nova"/>
                        <a:ea typeface="Proxima Nova"/>
                        <a:cs typeface="Proxima Nova"/>
                        <a:sym typeface="Proxima Nova"/>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100" b="0">
                        <a:solidFill>
                          <a:schemeClr val="dk1"/>
                        </a:solidFill>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rgbClr val="F9F9F9"/>
                    </a:solidFill>
                  </a:tcPr>
                </a:tc>
                <a:tc>
                  <a:txBody>
                    <a:bodyPr/>
                    <a:lstStyle/>
                    <a:p>
                      <a:pPr marL="0" lvl="0" indent="0" algn="ctr" rtl="0">
                        <a:spcBef>
                          <a:spcPts val="0"/>
                        </a:spcBef>
                        <a:spcAft>
                          <a:spcPts val="0"/>
                        </a:spcAft>
                        <a:buNone/>
                      </a:pPr>
                      <a:endParaRPr sz="1100">
                        <a:solidFill>
                          <a:schemeClr val="dk1"/>
                        </a:solidFill>
                        <a:latin typeface="Proxima Nova"/>
                        <a:ea typeface="Proxima Nova"/>
                        <a:cs typeface="Proxima Nova"/>
                        <a:sym typeface="Proxima Nova"/>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solidFill>
                            <a:schemeClr val="dk1"/>
                          </a:solidFill>
                          <a:latin typeface="Proxima Nova"/>
                          <a:ea typeface="Proxima Nova"/>
                          <a:cs typeface="Proxima Nova"/>
                          <a:sym typeface="Proxima Nova"/>
                        </a:rPr>
                        <a:t> </a:t>
                      </a:r>
                      <a:endParaRPr sz="1100">
                        <a:solidFill>
                          <a:schemeClr val="dk1"/>
                        </a:solidFill>
                        <a:latin typeface="Proxima Nova"/>
                        <a:ea typeface="Proxima Nova"/>
                        <a:cs typeface="Proxima Nova"/>
                        <a:sym typeface="Proxima Nova"/>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100">
                        <a:solidFill>
                          <a:schemeClr val="dk1"/>
                        </a:solidFill>
                        <a:latin typeface="Proxima Nova"/>
                        <a:ea typeface="Proxima Nova"/>
                        <a:cs typeface="Proxima Nova"/>
                        <a:sym typeface="Proxima Nova"/>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1"/>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sp>
        <p:nvSpPr>
          <p:cNvPr id="95" name="Google Shape;95;p18"/>
          <p:cNvSpPr txBox="1">
            <a:spLocks noGrp="1"/>
          </p:cNvSpPr>
          <p:nvPr>
            <p:ph type="title"/>
          </p:nvPr>
        </p:nvSpPr>
        <p:spPr>
          <a:xfrm>
            <a:off x="243624" y="196414"/>
            <a:ext cx="5024100" cy="572700"/>
          </a:xfrm>
          <a:prstGeom prst="rect">
            <a:avLst/>
          </a:prstGeom>
        </p:spPr>
        <p:txBody>
          <a:bodyPr spcFirstLastPara="1" wrap="square" lIns="91425" tIns="91425" rIns="91425" bIns="91425" anchor="t" anchorCtr="0">
            <a:normAutofit/>
          </a:bodyPr>
          <a:lstStyle>
            <a:lvl1pPr marL="0" marR="0" lvl="0" indent="0" algn="l" rtl="0">
              <a:lnSpc>
                <a:spcPct val="85000"/>
              </a:lnSpc>
              <a:spcBef>
                <a:spcPts val="0"/>
              </a:spcBef>
              <a:spcAft>
                <a:spcPts val="0"/>
              </a:spcAft>
              <a:buNone/>
              <a:defRPr sz="2100"/>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96" name="Google Shape;96;p18"/>
          <p:cNvSpPr txBox="1">
            <a:spLocks noGrp="1"/>
          </p:cNvSpPr>
          <p:nvPr>
            <p:ph type="body" idx="1"/>
          </p:nvPr>
        </p:nvSpPr>
        <p:spPr>
          <a:xfrm>
            <a:off x="342900" y="875340"/>
            <a:ext cx="1691700" cy="317700"/>
          </a:xfrm>
          <a:prstGeom prst="rect">
            <a:avLst/>
          </a:prstGeom>
        </p:spPr>
        <p:txBody>
          <a:bodyPr spcFirstLastPara="1" wrap="square" lIns="91425" tIns="91425" rIns="91425" bIns="91425" anchor="t" anchorCtr="0">
            <a:normAutofit/>
          </a:bodyPr>
          <a:lstStyle>
            <a:lvl1pPr marL="457200" marR="0" lvl="0" indent="-228600" algn="ctr" rtl="0">
              <a:lnSpc>
                <a:spcPct val="100000"/>
              </a:lnSpc>
              <a:spcBef>
                <a:spcPts val="0"/>
              </a:spcBef>
              <a:spcAft>
                <a:spcPts val="0"/>
              </a:spcAft>
              <a:buNone/>
              <a:defRPr sz="1100" b="1">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97" name="Google Shape;97;p18"/>
          <p:cNvSpPr txBox="1">
            <a:spLocks noGrp="1"/>
          </p:cNvSpPr>
          <p:nvPr>
            <p:ph type="body" idx="2"/>
          </p:nvPr>
        </p:nvSpPr>
        <p:spPr>
          <a:xfrm>
            <a:off x="2034600" y="875340"/>
            <a:ext cx="1691700" cy="317700"/>
          </a:xfrm>
          <a:prstGeom prst="rect">
            <a:avLst/>
          </a:prstGeom>
        </p:spPr>
        <p:txBody>
          <a:bodyPr spcFirstLastPara="1" wrap="square" lIns="91425" tIns="91425" rIns="91425" bIns="91425" anchor="t" anchorCtr="0">
            <a:normAutofit/>
          </a:bodyPr>
          <a:lstStyle>
            <a:lvl1pPr marL="457200" marR="0" lvl="0" indent="-228600" algn="ctr" rtl="0">
              <a:lnSpc>
                <a:spcPct val="100000"/>
              </a:lnSpc>
              <a:spcBef>
                <a:spcPts val="0"/>
              </a:spcBef>
              <a:spcAft>
                <a:spcPts val="0"/>
              </a:spcAft>
              <a:buNone/>
              <a:defRPr sz="1100" b="1">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98" name="Google Shape;98;p18"/>
          <p:cNvSpPr txBox="1">
            <a:spLocks noGrp="1"/>
          </p:cNvSpPr>
          <p:nvPr>
            <p:ph type="body" idx="3"/>
          </p:nvPr>
        </p:nvSpPr>
        <p:spPr>
          <a:xfrm>
            <a:off x="3726150" y="875340"/>
            <a:ext cx="1691700" cy="317700"/>
          </a:xfrm>
          <a:prstGeom prst="rect">
            <a:avLst/>
          </a:prstGeom>
        </p:spPr>
        <p:txBody>
          <a:bodyPr spcFirstLastPara="1" wrap="square" lIns="91425" tIns="91425" rIns="91425" bIns="91425" anchor="t" anchorCtr="0">
            <a:normAutofit/>
          </a:bodyPr>
          <a:lstStyle>
            <a:lvl1pPr marL="457200" marR="0" lvl="0" indent="-228600" algn="ctr" rtl="0">
              <a:lnSpc>
                <a:spcPct val="100000"/>
              </a:lnSpc>
              <a:spcBef>
                <a:spcPts val="0"/>
              </a:spcBef>
              <a:spcAft>
                <a:spcPts val="0"/>
              </a:spcAft>
              <a:buNone/>
              <a:defRPr sz="1100" b="1">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99" name="Google Shape;99;p18"/>
          <p:cNvSpPr txBox="1">
            <a:spLocks noGrp="1"/>
          </p:cNvSpPr>
          <p:nvPr>
            <p:ph type="body" idx="4"/>
          </p:nvPr>
        </p:nvSpPr>
        <p:spPr>
          <a:xfrm>
            <a:off x="5417850" y="875340"/>
            <a:ext cx="1691700" cy="317700"/>
          </a:xfrm>
          <a:prstGeom prst="rect">
            <a:avLst/>
          </a:prstGeom>
        </p:spPr>
        <p:txBody>
          <a:bodyPr spcFirstLastPara="1" wrap="square" lIns="91425" tIns="91425" rIns="91425" bIns="91425" anchor="t" anchorCtr="0">
            <a:normAutofit/>
          </a:bodyPr>
          <a:lstStyle>
            <a:lvl1pPr marL="457200" marR="0" lvl="0" indent="-228600" algn="ctr" rtl="0">
              <a:lnSpc>
                <a:spcPct val="100000"/>
              </a:lnSpc>
              <a:spcBef>
                <a:spcPts val="0"/>
              </a:spcBef>
              <a:spcAft>
                <a:spcPts val="0"/>
              </a:spcAft>
              <a:buNone/>
              <a:defRPr sz="1100" b="1">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00" name="Google Shape;100;p18"/>
          <p:cNvSpPr txBox="1">
            <a:spLocks noGrp="1"/>
          </p:cNvSpPr>
          <p:nvPr>
            <p:ph type="body" idx="5"/>
          </p:nvPr>
        </p:nvSpPr>
        <p:spPr>
          <a:xfrm>
            <a:off x="7109400" y="875340"/>
            <a:ext cx="1691700" cy="317700"/>
          </a:xfrm>
          <a:prstGeom prst="rect">
            <a:avLst/>
          </a:prstGeom>
        </p:spPr>
        <p:txBody>
          <a:bodyPr spcFirstLastPara="1" wrap="square" lIns="91425" tIns="91425" rIns="91425" bIns="91425" anchor="t" anchorCtr="0">
            <a:normAutofit/>
          </a:bodyPr>
          <a:lstStyle>
            <a:lvl1pPr marL="457200" marR="0" lvl="0" indent="-228600" algn="ctr" rtl="0">
              <a:lnSpc>
                <a:spcPct val="100000"/>
              </a:lnSpc>
              <a:spcBef>
                <a:spcPts val="0"/>
              </a:spcBef>
              <a:spcAft>
                <a:spcPts val="0"/>
              </a:spcAft>
              <a:buNone/>
              <a:defRPr sz="1100" b="1">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rocess">
  <p:cSld name="CUSTOM_1">
    <p:spTree>
      <p:nvGrpSpPr>
        <p:cNvPr id="1" name="Shape 101"/>
        <p:cNvGrpSpPr/>
        <p:nvPr/>
      </p:nvGrpSpPr>
      <p:grpSpPr>
        <a:xfrm>
          <a:off x="0" y="0"/>
          <a:ext cx="0" cy="0"/>
          <a:chOff x="0" y="0"/>
          <a:chExt cx="0" cy="0"/>
        </a:xfrm>
      </p:grpSpPr>
      <p:sp>
        <p:nvSpPr>
          <p:cNvPr id="102" name="Google Shape;102;p19"/>
          <p:cNvSpPr/>
          <p:nvPr/>
        </p:nvSpPr>
        <p:spPr>
          <a:xfrm>
            <a:off x="661975" y="1724825"/>
            <a:ext cx="2160900" cy="2160900"/>
          </a:xfrm>
          <a:prstGeom prst="ellipse">
            <a:avLst/>
          </a:prstGeom>
          <a:solidFill>
            <a:schemeClr val="dk2"/>
          </a:solidFill>
          <a:ln>
            <a:noFill/>
          </a:ln>
          <a:effectLst>
            <a:outerShdw blurRad="355600" sx="102000" sy="102000" algn="ctr" rotWithShape="0">
              <a:schemeClr val="dk1">
                <a:alpha val="35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Proxima Nova"/>
              <a:ea typeface="Proxima Nova"/>
              <a:cs typeface="Proxima Nova"/>
              <a:sym typeface="Proxima Nova"/>
            </a:endParaRPr>
          </a:p>
        </p:txBody>
      </p:sp>
      <p:pic>
        <p:nvPicPr>
          <p:cNvPr id="103" name="Google Shape;103;p19"/>
          <p:cNvPicPr preferRelativeResize="0"/>
          <p:nvPr/>
        </p:nvPicPr>
        <p:blipFill>
          <a:blip r:embed="rId2">
            <a:alphaModFix/>
          </a:blip>
          <a:stretch>
            <a:fillRect/>
          </a:stretch>
        </p:blipFill>
        <p:spPr>
          <a:xfrm>
            <a:off x="1611950" y="3429350"/>
            <a:ext cx="260950" cy="168850"/>
          </a:xfrm>
          <a:prstGeom prst="rect">
            <a:avLst/>
          </a:prstGeom>
          <a:noFill/>
          <a:ln>
            <a:noFill/>
          </a:ln>
        </p:spPr>
      </p:pic>
      <p:sp>
        <p:nvSpPr>
          <p:cNvPr id="104" name="Google Shape;104;p19"/>
          <p:cNvSpPr/>
          <p:nvPr/>
        </p:nvSpPr>
        <p:spPr>
          <a:xfrm>
            <a:off x="2548358" y="1724825"/>
            <a:ext cx="2160900" cy="2160900"/>
          </a:xfrm>
          <a:prstGeom prst="ellipse">
            <a:avLst/>
          </a:prstGeom>
          <a:solidFill>
            <a:schemeClr val="dk2"/>
          </a:solidFill>
          <a:ln>
            <a:noFill/>
          </a:ln>
          <a:effectLst>
            <a:outerShdw blurRad="355600" sx="102000" sy="102000" algn="ctr" rotWithShape="0">
              <a:schemeClr val="dk1">
                <a:alpha val="35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Proxima Nova"/>
              <a:ea typeface="Proxima Nova"/>
              <a:cs typeface="Proxima Nova"/>
              <a:sym typeface="Proxima Nova"/>
            </a:endParaRPr>
          </a:p>
        </p:txBody>
      </p:sp>
      <p:pic>
        <p:nvPicPr>
          <p:cNvPr id="105" name="Google Shape;105;p19"/>
          <p:cNvPicPr preferRelativeResize="0"/>
          <p:nvPr/>
        </p:nvPicPr>
        <p:blipFill>
          <a:blip r:embed="rId2">
            <a:alphaModFix/>
          </a:blip>
          <a:stretch>
            <a:fillRect/>
          </a:stretch>
        </p:blipFill>
        <p:spPr>
          <a:xfrm>
            <a:off x="3505025" y="3429350"/>
            <a:ext cx="260950" cy="168850"/>
          </a:xfrm>
          <a:prstGeom prst="rect">
            <a:avLst/>
          </a:prstGeom>
          <a:noFill/>
          <a:ln>
            <a:noFill/>
          </a:ln>
        </p:spPr>
      </p:pic>
      <p:sp>
        <p:nvSpPr>
          <p:cNvPr id="106" name="Google Shape;106;p19"/>
          <p:cNvSpPr/>
          <p:nvPr/>
        </p:nvSpPr>
        <p:spPr>
          <a:xfrm>
            <a:off x="4434742" y="1724825"/>
            <a:ext cx="2160900" cy="2160900"/>
          </a:xfrm>
          <a:prstGeom prst="ellipse">
            <a:avLst/>
          </a:prstGeom>
          <a:solidFill>
            <a:schemeClr val="dk2"/>
          </a:solidFill>
          <a:ln>
            <a:noFill/>
          </a:ln>
          <a:effectLst>
            <a:outerShdw blurRad="355600" sx="102000" sy="102000" algn="ctr" rotWithShape="0">
              <a:schemeClr val="dk1">
                <a:alpha val="35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Proxima Nova"/>
              <a:ea typeface="Proxima Nova"/>
              <a:cs typeface="Proxima Nova"/>
              <a:sym typeface="Proxima Nova"/>
            </a:endParaRPr>
          </a:p>
        </p:txBody>
      </p:sp>
      <p:pic>
        <p:nvPicPr>
          <p:cNvPr id="107" name="Google Shape;107;p19"/>
          <p:cNvPicPr preferRelativeResize="0"/>
          <p:nvPr/>
        </p:nvPicPr>
        <p:blipFill>
          <a:blip r:embed="rId2">
            <a:alphaModFix/>
          </a:blip>
          <a:stretch>
            <a:fillRect/>
          </a:stretch>
        </p:blipFill>
        <p:spPr>
          <a:xfrm>
            <a:off x="5384717" y="3429350"/>
            <a:ext cx="260950" cy="168850"/>
          </a:xfrm>
          <a:prstGeom prst="rect">
            <a:avLst/>
          </a:prstGeom>
          <a:noFill/>
          <a:ln>
            <a:noFill/>
          </a:ln>
        </p:spPr>
      </p:pic>
      <p:sp>
        <p:nvSpPr>
          <p:cNvPr id="108" name="Google Shape;108;p19"/>
          <p:cNvSpPr/>
          <p:nvPr/>
        </p:nvSpPr>
        <p:spPr>
          <a:xfrm>
            <a:off x="6321125" y="1724825"/>
            <a:ext cx="2160900" cy="2160900"/>
          </a:xfrm>
          <a:prstGeom prst="ellipse">
            <a:avLst/>
          </a:prstGeom>
          <a:solidFill>
            <a:schemeClr val="dk2"/>
          </a:solidFill>
          <a:ln>
            <a:noFill/>
          </a:ln>
          <a:effectLst>
            <a:outerShdw blurRad="355600" sx="102000" sy="102000" algn="ctr" rotWithShape="0">
              <a:schemeClr val="dk1">
                <a:alpha val="35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Proxima Nova"/>
              <a:ea typeface="Proxima Nova"/>
              <a:cs typeface="Proxima Nova"/>
              <a:sym typeface="Proxima Nova"/>
            </a:endParaRPr>
          </a:p>
        </p:txBody>
      </p:sp>
      <p:pic>
        <p:nvPicPr>
          <p:cNvPr id="109" name="Google Shape;109;p19"/>
          <p:cNvPicPr preferRelativeResize="0"/>
          <p:nvPr/>
        </p:nvPicPr>
        <p:blipFill>
          <a:blip r:embed="rId2">
            <a:alphaModFix/>
          </a:blip>
          <a:stretch>
            <a:fillRect/>
          </a:stretch>
        </p:blipFill>
        <p:spPr>
          <a:xfrm>
            <a:off x="7271100" y="3429350"/>
            <a:ext cx="260950" cy="168850"/>
          </a:xfrm>
          <a:prstGeom prst="rect">
            <a:avLst/>
          </a:prstGeom>
          <a:noFill/>
          <a:ln>
            <a:noFill/>
          </a:ln>
        </p:spPr>
      </p:pic>
      <p:sp>
        <p:nvSpPr>
          <p:cNvPr id="110" name="Google Shape;110;p19"/>
          <p:cNvSpPr txBox="1"/>
          <p:nvPr/>
        </p:nvSpPr>
        <p:spPr>
          <a:xfrm>
            <a:off x="1529275" y="1893741"/>
            <a:ext cx="426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Proxima Nova"/>
                <a:ea typeface="Proxima Nova"/>
                <a:cs typeface="Proxima Nova"/>
                <a:sym typeface="Proxima Nova"/>
              </a:rPr>
              <a:t>1</a:t>
            </a:r>
            <a:endParaRPr sz="1200" b="1">
              <a:solidFill>
                <a:schemeClr val="lt1"/>
              </a:solidFill>
              <a:latin typeface="Proxima Nova"/>
              <a:ea typeface="Proxima Nova"/>
              <a:cs typeface="Proxima Nova"/>
              <a:sym typeface="Proxima Nova"/>
            </a:endParaRPr>
          </a:p>
        </p:txBody>
      </p:sp>
      <p:sp>
        <p:nvSpPr>
          <p:cNvPr id="111" name="Google Shape;111;p19"/>
          <p:cNvSpPr txBox="1"/>
          <p:nvPr/>
        </p:nvSpPr>
        <p:spPr>
          <a:xfrm>
            <a:off x="3415663" y="1893741"/>
            <a:ext cx="426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Proxima Nova"/>
                <a:ea typeface="Proxima Nova"/>
                <a:cs typeface="Proxima Nova"/>
                <a:sym typeface="Proxima Nova"/>
              </a:rPr>
              <a:t>2</a:t>
            </a:r>
            <a:endParaRPr sz="1200" b="1">
              <a:solidFill>
                <a:schemeClr val="lt1"/>
              </a:solidFill>
              <a:latin typeface="Proxima Nova"/>
              <a:ea typeface="Proxima Nova"/>
              <a:cs typeface="Proxima Nova"/>
              <a:sym typeface="Proxima Nova"/>
            </a:endParaRPr>
          </a:p>
        </p:txBody>
      </p:sp>
      <p:sp>
        <p:nvSpPr>
          <p:cNvPr id="112" name="Google Shape;112;p19"/>
          <p:cNvSpPr txBox="1"/>
          <p:nvPr/>
        </p:nvSpPr>
        <p:spPr>
          <a:xfrm>
            <a:off x="5302025" y="1893741"/>
            <a:ext cx="426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Proxima Nova"/>
                <a:ea typeface="Proxima Nova"/>
                <a:cs typeface="Proxima Nova"/>
                <a:sym typeface="Proxima Nova"/>
              </a:rPr>
              <a:t>3</a:t>
            </a:r>
            <a:endParaRPr sz="1200" b="1">
              <a:solidFill>
                <a:schemeClr val="lt1"/>
              </a:solidFill>
              <a:latin typeface="Proxima Nova"/>
              <a:ea typeface="Proxima Nova"/>
              <a:cs typeface="Proxima Nova"/>
              <a:sym typeface="Proxima Nova"/>
            </a:endParaRPr>
          </a:p>
        </p:txBody>
      </p:sp>
      <p:sp>
        <p:nvSpPr>
          <p:cNvPr id="113" name="Google Shape;113;p19"/>
          <p:cNvSpPr txBox="1"/>
          <p:nvPr/>
        </p:nvSpPr>
        <p:spPr>
          <a:xfrm>
            <a:off x="7188425" y="1893741"/>
            <a:ext cx="426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Proxima Nova"/>
                <a:ea typeface="Proxima Nova"/>
                <a:cs typeface="Proxima Nova"/>
                <a:sym typeface="Proxima Nova"/>
              </a:rPr>
              <a:t>4</a:t>
            </a:r>
            <a:endParaRPr sz="1200" b="1">
              <a:solidFill>
                <a:schemeClr val="lt1"/>
              </a:solidFill>
              <a:latin typeface="Proxima Nova"/>
              <a:ea typeface="Proxima Nova"/>
              <a:cs typeface="Proxima Nova"/>
              <a:sym typeface="Proxima Nova"/>
            </a:endParaRPr>
          </a:p>
        </p:txBody>
      </p:sp>
      <p:sp>
        <p:nvSpPr>
          <p:cNvPr id="114" name="Google Shape;114;p19"/>
          <p:cNvSpPr txBox="1">
            <a:spLocks noGrp="1"/>
          </p:cNvSpPr>
          <p:nvPr>
            <p:ph type="title"/>
          </p:nvPr>
        </p:nvSpPr>
        <p:spPr>
          <a:xfrm>
            <a:off x="480450" y="445025"/>
            <a:ext cx="8352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atin typeface="Proxima Nova Semibold"/>
                <a:ea typeface="Proxima Nova Semibold"/>
                <a:cs typeface="Proxima Nova Semibold"/>
                <a:sym typeface="Proxima Nova Semibold"/>
              </a:defRPr>
            </a:lvl1pPr>
            <a:lvl2pPr lvl="1" rtl="0">
              <a:spcBef>
                <a:spcPts val="0"/>
              </a:spcBef>
              <a:spcAft>
                <a:spcPts val="0"/>
              </a:spcAft>
              <a:buSzPts val="2800"/>
              <a:buNone/>
              <a:defRPr>
                <a:latin typeface="Proxima Nova Semibold"/>
                <a:ea typeface="Proxima Nova Semibold"/>
                <a:cs typeface="Proxima Nova Semibold"/>
                <a:sym typeface="Proxima Nova Semibold"/>
              </a:defRPr>
            </a:lvl2pPr>
            <a:lvl3pPr lvl="2" rtl="0">
              <a:spcBef>
                <a:spcPts val="0"/>
              </a:spcBef>
              <a:spcAft>
                <a:spcPts val="0"/>
              </a:spcAft>
              <a:buSzPts val="2800"/>
              <a:buNone/>
              <a:defRPr>
                <a:latin typeface="Proxima Nova Semibold"/>
                <a:ea typeface="Proxima Nova Semibold"/>
                <a:cs typeface="Proxima Nova Semibold"/>
                <a:sym typeface="Proxima Nova Semibold"/>
              </a:defRPr>
            </a:lvl3pPr>
            <a:lvl4pPr lvl="3" rtl="0">
              <a:spcBef>
                <a:spcPts val="0"/>
              </a:spcBef>
              <a:spcAft>
                <a:spcPts val="0"/>
              </a:spcAft>
              <a:buSzPts val="2800"/>
              <a:buNone/>
              <a:defRPr>
                <a:latin typeface="Proxima Nova Semibold"/>
                <a:ea typeface="Proxima Nova Semibold"/>
                <a:cs typeface="Proxima Nova Semibold"/>
                <a:sym typeface="Proxima Nova Semibold"/>
              </a:defRPr>
            </a:lvl4pPr>
            <a:lvl5pPr lvl="4" rtl="0">
              <a:spcBef>
                <a:spcPts val="0"/>
              </a:spcBef>
              <a:spcAft>
                <a:spcPts val="0"/>
              </a:spcAft>
              <a:buSzPts val="2800"/>
              <a:buNone/>
              <a:defRPr>
                <a:latin typeface="Proxima Nova Semibold"/>
                <a:ea typeface="Proxima Nova Semibold"/>
                <a:cs typeface="Proxima Nova Semibold"/>
                <a:sym typeface="Proxima Nova Semibold"/>
              </a:defRPr>
            </a:lvl5pPr>
            <a:lvl6pPr lvl="5" rtl="0">
              <a:spcBef>
                <a:spcPts val="0"/>
              </a:spcBef>
              <a:spcAft>
                <a:spcPts val="0"/>
              </a:spcAft>
              <a:buSzPts val="2800"/>
              <a:buNone/>
              <a:defRPr>
                <a:latin typeface="Proxima Nova Semibold"/>
                <a:ea typeface="Proxima Nova Semibold"/>
                <a:cs typeface="Proxima Nova Semibold"/>
                <a:sym typeface="Proxima Nova Semibold"/>
              </a:defRPr>
            </a:lvl6pPr>
            <a:lvl7pPr lvl="6" rtl="0">
              <a:spcBef>
                <a:spcPts val="0"/>
              </a:spcBef>
              <a:spcAft>
                <a:spcPts val="0"/>
              </a:spcAft>
              <a:buSzPts val="2800"/>
              <a:buNone/>
              <a:defRPr>
                <a:latin typeface="Proxima Nova Semibold"/>
                <a:ea typeface="Proxima Nova Semibold"/>
                <a:cs typeface="Proxima Nova Semibold"/>
                <a:sym typeface="Proxima Nova Semibold"/>
              </a:defRPr>
            </a:lvl7pPr>
            <a:lvl8pPr lvl="7" rtl="0">
              <a:spcBef>
                <a:spcPts val="0"/>
              </a:spcBef>
              <a:spcAft>
                <a:spcPts val="0"/>
              </a:spcAft>
              <a:buSzPts val="2800"/>
              <a:buNone/>
              <a:defRPr>
                <a:latin typeface="Proxima Nova Semibold"/>
                <a:ea typeface="Proxima Nova Semibold"/>
                <a:cs typeface="Proxima Nova Semibold"/>
                <a:sym typeface="Proxima Nova Semibold"/>
              </a:defRPr>
            </a:lvl8pPr>
            <a:lvl9pPr lvl="8" rtl="0">
              <a:spcBef>
                <a:spcPts val="0"/>
              </a:spcBef>
              <a:spcAft>
                <a:spcPts val="0"/>
              </a:spcAft>
              <a:buSzPts val="2800"/>
              <a:buNone/>
              <a:defRPr>
                <a:latin typeface="Proxima Nova Semibold"/>
                <a:ea typeface="Proxima Nova Semibold"/>
                <a:cs typeface="Proxima Nova Semibold"/>
                <a:sym typeface="Proxima Nova Semibold"/>
              </a:defRPr>
            </a:lvl9pPr>
          </a:lstStyle>
          <a:p>
            <a:endParaRPr/>
          </a:p>
        </p:txBody>
      </p:sp>
      <p:sp>
        <p:nvSpPr>
          <p:cNvPr id="115" name="Google Shape;115;p19"/>
          <p:cNvSpPr txBox="1">
            <a:spLocks noGrp="1"/>
          </p:cNvSpPr>
          <p:nvPr>
            <p:ph type="subTitle" idx="1"/>
          </p:nvPr>
        </p:nvSpPr>
        <p:spPr>
          <a:xfrm>
            <a:off x="852025" y="2391650"/>
            <a:ext cx="1780800" cy="928200"/>
          </a:xfrm>
          <a:prstGeom prst="rect">
            <a:avLst/>
          </a:prstGeom>
        </p:spPr>
        <p:txBody>
          <a:bodyPr spcFirstLastPara="1" wrap="square" lIns="91425" tIns="91425" rIns="91425" bIns="91425" anchor="ctr" anchorCtr="0">
            <a:normAutofit/>
          </a:bodyPr>
          <a:lstStyle>
            <a:lvl1pPr marL="0" marR="0" lvl="0" indent="0" algn="ctr" rtl="0">
              <a:lnSpc>
                <a:spcPct val="100000"/>
              </a:lnSpc>
              <a:spcBef>
                <a:spcPts val="0"/>
              </a:spcBef>
              <a:spcAft>
                <a:spcPts val="0"/>
              </a:spcAft>
              <a:buNone/>
              <a:defRPr sz="1200" b="1">
                <a:solidFill>
                  <a:schemeClr val="lt1"/>
                </a:solidFill>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6" name="Google Shape;116;p19"/>
          <p:cNvSpPr txBox="1">
            <a:spLocks noGrp="1"/>
          </p:cNvSpPr>
          <p:nvPr>
            <p:ph type="subTitle" idx="2"/>
          </p:nvPr>
        </p:nvSpPr>
        <p:spPr>
          <a:xfrm>
            <a:off x="2738400" y="2391650"/>
            <a:ext cx="1780800" cy="928200"/>
          </a:xfrm>
          <a:prstGeom prst="rect">
            <a:avLst/>
          </a:prstGeom>
        </p:spPr>
        <p:txBody>
          <a:bodyPr spcFirstLastPara="1" wrap="square" lIns="91425" tIns="91425" rIns="91425" bIns="91425" anchor="ctr" anchorCtr="0">
            <a:normAutofit/>
          </a:bodyPr>
          <a:lstStyle>
            <a:lvl1pPr marL="0" marR="0" lvl="0" indent="0" algn="ctr" rtl="0">
              <a:lnSpc>
                <a:spcPct val="100000"/>
              </a:lnSpc>
              <a:spcBef>
                <a:spcPts val="0"/>
              </a:spcBef>
              <a:spcAft>
                <a:spcPts val="0"/>
              </a:spcAft>
              <a:buNone/>
              <a:defRPr sz="1200" b="1">
                <a:solidFill>
                  <a:schemeClr val="lt1"/>
                </a:solidFill>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7" name="Google Shape;117;p19"/>
          <p:cNvSpPr txBox="1">
            <a:spLocks noGrp="1"/>
          </p:cNvSpPr>
          <p:nvPr>
            <p:ph type="subTitle" idx="3"/>
          </p:nvPr>
        </p:nvSpPr>
        <p:spPr>
          <a:xfrm>
            <a:off x="4624775" y="2391650"/>
            <a:ext cx="1780800" cy="928200"/>
          </a:xfrm>
          <a:prstGeom prst="rect">
            <a:avLst/>
          </a:prstGeom>
        </p:spPr>
        <p:txBody>
          <a:bodyPr spcFirstLastPara="1" wrap="square" lIns="91425" tIns="91425" rIns="91425" bIns="91425" anchor="ctr" anchorCtr="0">
            <a:normAutofit/>
          </a:bodyPr>
          <a:lstStyle>
            <a:lvl1pPr marL="0" marR="0" lvl="0" indent="0" algn="ctr" rtl="0">
              <a:lnSpc>
                <a:spcPct val="100000"/>
              </a:lnSpc>
              <a:spcBef>
                <a:spcPts val="0"/>
              </a:spcBef>
              <a:spcAft>
                <a:spcPts val="0"/>
              </a:spcAft>
              <a:buNone/>
              <a:defRPr sz="1200" b="1">
                <a:solidFill>
                  <a:schemeClr val="lt1"/>
                </a:solidFill>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8" name="Google Shape;118;p19"/>
          <p:cNvSpPr txBox="1">
            <a:spLocks noGrp="1"/>
          </p:cNvSpPr>
          <p:nvPr>
            <p:ph type="subTitle" idx="4"/>
          </p:nvPr>
        </p:nvSpPr>
        <p:spPr>
          <a:xfrm>
            <a:off x="6511150" y="2391650"/>
            <a:ext cx="1780800" cy="928200"/>
          </a:xfrm>
          <a:prstGeom prst="rect">
            <a:avLst/>
          </a:prstGeom>
        </p:spPr>
        <p:txBody>
          <a:bodyPr spcFirstLastPara="1" wrap="square" lIns="91425" tIns="91425" rIns="91425" bIns="91425" anchor="ctr" anchorCtr="0">
            <a:normAutofit/>
          </a:bodyPr>
          <a:lstStyle>
            <a:lvl1pPr marL="0" marR="0" lvl="0" indent="0" algn="ctr" rtl="0">
              <a:lnSpc>
                <a:spcPct val="100000"/>
              </a:lnSpc>
              <a:spcBef>
                <a:spcPts val="0"/>
              </a:spcBef>
              <a:spcAft>
                <a:spcPts val="0"/>
              </a:spcAft>
              <a:buNone/>
              <a:defRPr sz="1200" b="1">
                <a:solidFill>
                  <a:schemeClr val="lt1"/>
                </a:solidFill>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Up">
  <p:cSld name="CUSTOM_2">
    <p:spTree>
      <p:nvGrpSpPr>
        <p:cNvPr id="1" name="Shape 119"/>
        <p:cNvGrpSpPr/>
        <p:nvPr/>
      </p:nvGrpSpPr>
      <p:grpSpPr>
        <a:xfrm>
          <a:off x="0" y="0"/>
          <a:ext cx="0" cy="0"/>
          <a:chOff x="0" y="0"/>
          <a:chExt cx="0" cy="0"/>
        </a:xfrm>
      </p:grpSpPr>
      <p:sp>
        <p:nvSpPr>
          <p:cNvPr id="120" name="Google Shape;120;p20"/>
          <p:cNvSpPr/>
          <p:nvPr/>
        </p:nvSpPr>
        <p:spPr>
          <a:xfrm>
            <a:off x="0" y="0"/>
            <a:ext cx="45720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i="0" u="none" strike="noStrike" cap="none">
              <a:solidFill>
                <a:schemeClr val="lt1"/>
              </a:solidFill>
              <a:latin typeface="Proxima Nova"/>
              <a:ea typeface="Proxima Nova"/>
              <a:cs typeface="Proxima Nova"/>
              <a:sym typeface="Proxima Nova"/>
            </a:endParaRPr>
          </a:p>
        </p:txBody>
      </p:sp>
      <p:sp>
        <p:nvSpPr>
          <p:cNvPr id="121" name="Google Shape;121;p20"/>
          <p:cNvSpPr txBox="1">
            <a:spLocks noGrp="1"/>
          </p:cNvSpPr>
          <p:nvPr>
            <p:ph type="title"/>
          </p:nvPr>
        </p:nvSpPr>
        <p:spPr>
          <a:xfrm>
            <a:off x="980500" y="1876175"/>
            <a:ext cx="2752200" cy="3966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500">
                <a:solidFill>
                  <a:schemeClr val="lt1"/>
                </a:solidFill>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122" name="Google Shape;122;p20"/>
          <p:cNvSpPr txBox="1">
            <a:spLocks noGrp="1"/>
          </p:cNvSpPr>
          <p:nvPr>
            <p:ph type="body" idx="1"/>
          </p:nvPr>
        </p:nvSpPr>
        <p:spPr>
          <a:xfrm>
            <a:off x="980500" y="2370575"/>
            <a:ext cx="2553900" cy="1470000"/>
          </a:xfrm>
          <a:prstGeom prst="rect">
            <a:avLst/>
          </a:prstGeom>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None/>
              <a:defRPr sz="1100">
                <a:solidFill>
                  <a:schemeClr val="lt1"/>
                </a:solidFill>
                <a:latin typeface="Proxima Nova"/>
                <a:ea typeface="Proxima Nova"/>
                <a:cs typeface="Proxima Nova"/>
                <a:sym typeface="Proxima Nova"/>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3" name="Google Shape;123;p20"/>
          <p:cNvSpPr txBox="1">
            <a:spLocks noGrp="1"/>
          </p:cNvSpPr>
          <p:nvPr>
            <p:ph type="title" idx="2"/>
          </p:nvPr>
        </p:nvSpPr>
        <p:spPr>
          <a:xfrm>
            <a:off x="5636700" y="1876175"/>
            <a:ext cx="2752200" cy="3966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500"/>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124" name="Google Shape;124;p20"/>
          <p:cNvSpPr txBox="1">
            <a:spLocks noGrp="1"/>
          </p:cNvSpPr>
          <p:nvPr>
            <p:ph type="body" idx="3"/>
          </p:nvPr>
        </p:nvSpPr>
        <p:spPr>
          <a:xfrm>
            <a:off x="5636700" y="2370575"/>
            <a:ext cx="2553900" cy="1470000"/>
          </a:xfrm>
          <a:prstGeom prst="rect">
            <a:avLst/>
          </a:prstGeom>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None/>
              <a:defRPr sz="1100">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3">
  <p:cSld name="BLANK_2_2">
    <p:bg>
      <p:bgPr>
        <a:solidFill>
          <a:schemeClr val="lt2"/>
        </a:solidFill>
        <a:effectLst/>
      </p:bgPr>
    </p:bg>
    <p:spTree>
      <p:nvGrpSpPr>
        <p:cNvPr id="1" name="Shape 13"/>
        <p:cNvGrpSpPr/>
        <p:nvPr/>
      </p:nvGrpSpPr>
      <p:grpSpPr>
        <a:xfrm>
          <a:off x="0" y="0"/>
          <a:ext cx="0" cy="0"/>
          <a:chOff x="0" y="0"/>
          <a:chExt cx="0" cy="0"/>
        </a:xfrm>
      </p:grpSpPr>
      <p:sp>
        <p:nvSpPr>
          <p:cNvPr id="14" name="Google Shape;14;p3"/>
          <p:cNvSpPr/>
          <p:nvPr/>
        </p:nvSpPr>
        <p:spPr>
          <a:xfrm>
            <a:off x="0" y="-12175"/>
            <a:ext cx="9144000" cy="4225200"/>
          </a:xfrm>
          <a:prstGeom prst="rect">
            <a:avLst/>
          </a:pr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 name="Google Shape;15;p3"/>
          <p:cNvSpPr/>
          <p:nvPr/>
        </p:nvSpPr>
        <p:spPr>
          <a:xfrm>
            <a:off x="4057650" y="3699377"/>
            <a:ext cx="1028700" cy="1028700"/>
          </a:xfrm>
          <a:prstGeom prst="ellipse">
            <a:avLst/>
          </a:prstGeom>
          <a:solidFill>
            <a:schemeClr val="lt1"/>
          </a:solidFill>
          <a:ln>
            <a:noFill/>
          </a:ln>
          <a:effectLst>
            <a:outerShdw blurRad="355600" sx="102000" sy="102000" algn="ctr" rotWithShape="0">
              <a:schemeClr val="dk1">
                <a:alpha val="9800"/>
              </a:scheme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Proxima Nova"/>
              <a:ea typeface="Proxima Nova"/>
              <a:cs typeface="Proxima Nova"/>
              <a:sym typeface="Proxima Nova"/>
            </a:endParaRPr>
          </a:p>
        </p:txBody>
      </p:sp>
      <p:pic>
        <p:nvPicPr>
          <p:cNvPr id="16" name="Google Shape;16;p3" descr="A picture containing text, sign&#10;&#10;Description automatically generated"/>
          <p:cNvPicPr preferRelativeResize="0"/>
          <p:nvPr/>
        </p:nvPicPr>
        <p:blipFill rotWithShape="1">
          <a:blip r:embed="rId2">
            <a:alphaModFix/>
          </a:blip>
          <a:srcRect/>
          <a:stretch/>
        </p:blipFill>
        <p:spPr>
          <a:xfrm>
            <a:off x="4211306" y="4008338"/>
            <a:ext cx="721387" cy="485775"/>
          </a:xfrm>
          <a:prstGeom prst="rect">
            <a:avLst/>
          </a:prstGeom>
          <a:noFill/>
          <a:ln>
            <a:noFill/>
          </a:ln>
        </p:spPr>
      </p:pic>
      <p:sp>
        <p:nvSpPr>
          <p:cNvPr id="17" name="Google Shape;17;p3"/>
          <p:cNvSpPr txBox="1">
            <a:spLocks noGrp="1"/>
          </p:cNvSpPr>
          <p:nvPr>
            <p:ph type="title"/>
          </p:nvPr>
        </p:nvSpPr>
        <p:spPr>
          <a:xfrm>
            <a:off x="1087800" y="953972"/>
            <a:ext cx="6968400" cy="1135500"/>
          </a:xfrm>
          <a:prstGeom prst="rect">
            <a:avLst/>
          </a:prstGeom>
        </p:spPr>
        <p:txBody>
          <a:bodyPr spcFirstLastPara="1" wrap="square" lIns="91425" tIns="91425" rIns="91425" bIns="91425" anchor="t" anchorCtr="0">
            <a:normAutofit/>
          </a:bodyPr>
          <a:lstStyle>
            <a:lvl1pPr marL="0" marR="0" lvl="0" indent="0" algn="ctr" rtl="0">
              <a:lnSpc>
                <a:spcPct val="80000"/>
              </a:lnSpc>
              <a:spcBef>
                <a:spcPts val="0"/>
              </a:spcBef>
              <a:spcAft>
                <a:spcPts val="0"/>
              </a:spcAft>
              <a:buNone/>
              <a:defRPr sz="3600" b="1">
                <a:solidFill>
                  <a:srgbClr val="FFFFFF"/>
                </a:solidFill>
                <a:latin typeface="Proxima Nova"/>
                <a:ea typeface="Proxima Nova"/>
                <a:cs typeface="Proxima Nova"/>
                <a:sym typeface="Proxima Nova"/>
              </a:defRPr>
            </a:lvl1pPr>
            <a:lvl2pPr marL="0" marR="0" lvl="1" indent="-177800" algn="ctr" rtl="0">
              <a:lnSpc>
                <a:spcPct val="85000"/>
              </a:lnSpc>
              <a:spcBef>
                <a:spcPts val="1000"/>
              </a:spcBef>
              <a:spcAft>
                <a:spcPts val="0"/>
              </a:spcAft>
              <a:buClr>
                <a:schemeClr val="lt1"/>
              </a:buClr>
              <a:buSzPts val="2800"/>
              <a:buNone/>
              <a:defRPr sz="2900" b="1">
                <a:solidFill>
                  <a:schemeClr val="lt1"/>
                </a:solidFill>
                <a:latin typeface="Proxima Nova"/>
                <a:ea typeface="Proxima Nova"/>
                <a:cs typeface="Proxima Nova"/>
                <a:sym typeface="Proxima Nova"/>
              </a:defRPr>
            </a:lvl2pPr>
            <a:lvl3pPr marL="0" marR="0" lvl="2"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3pPr>
            <a:lvl4pPr marL="0" marR="0" lvl="3"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4pPr>
            <a:lvl5pPr marL="0" marR="0" lvl="4"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5pPr>
            <a:lvl6pPr marL="0" marR="0" lvl="5"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6pPr>
            <a:lvl7pPr marL="0" marR="0" lvl="6"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7pPr>
            <a:lvl8pPr marL="0" marR="0" lvl="7"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8pPr>
            <a:lvl9pPr marL="0" marR="0" lvl="8"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9pPr>
          </a:lstStyle>
          <a:p>
            <a:endParaRPr/>
          </a:p>
        </p:txBody>
      </p:sp>
      <p:sp>
        <p:nvSpPr>
          <p:cNvPr id="18" name="Google Shape;18;p3"/>
          <p:cNvSpPr txBox="1">
            <a:spLocks noGrp="1"/>
          </p:cNvSpPr>
          <p:nvPr>
            <p:ph type="subTitle" idx="1"/>
          </p:nvPr>
        </p:nvSpPr>
        <p:spPr>
          <a:xfrm>
            <a:off x="1102050" y="2232600"/>
            <a:ext cx="6939900" cy="792600"/>
          </a:xfrm>
          <a:prstGeom prst="rect">
            <a:avLst/>
          </a:prstGeom>
        </p:spPr>
        <p:txBody>
          <a:bodyPr spcFirstLastPara="1" wrap="square" lIns="91425" tIns="91425" rIns="91425" bIns="91425" anchor="t" anchorCtr="0">
            <a:normAutofit/>
          </a:bodyPr>
          <a:lstStyle>
            <a:lvl1pPr marL="0" marR="0" lvl="0" indent="0" algn="ctr" rtl="0">
              <a:lnSpc>
                <a:spcPct val="95000"/>
              </a:lnSpc>
              <a:spcBef>
                <a:spcPts val="0"/>
              </a:spcBef>
              <a:spcAft>
                <a:spcPts val="0"/>
              </a:spcAft>
              <a:buNone/>
              <a:defRPr>
                <a:solidFill>
                  <a:schemeClr val="lt1"/>
                </a:solidFill>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3 1">
  <p:cSld name="CUSTOM_3_1">
    <p:spTree>
      <p:nvGrpSpPr>
        <p:cNvPr id="1" name="Shape 125"/>
        <p:cNvGrpSpPr/>
        <p:nvPr/>
      </p:nvGrpSpPr>
      <p:grpSpPr>
        <a:xfrm>
          <a:off x="0" y="0"/>
          <a:ext cx="0" cy="0"/>
          <a:chOff x="0" y="0"/>
          <a:chExt cx="0" cy="0"/>
        </a:xfrm>
      </p:grpSpPr>
      <p:sp>
        <p:nvSpPr>
          <p:cNvPr id="126" name="Google Shape;126;p21"/>
          <p:cNvSpPr txBox="1">
            <a:spLocks noGrp="1"/>
          </p:cNvSpPr>
          <p:nvPr>
            <p:ph type="subTitle" idx="1"/>
          </p:nvPr>
        </p:nvSpPr>
        <p:spPr>
          <a:xfrm>
            <a:off x="696650" y="686600"/>
            <a:ext cx="3048000" cy="423000"/>
          </a:xfrm>
          <a:prstGeom prst="rect">
            <a:avLst/>
          </a:prstGeom>
        </p:spPr>
        <p:txBody>
          <a:bodyPr spcFirstLastPara="1" wrap="square" lIns="91425" tIns="91425" rIns="91425" bIns="91425" anchor="t" anchorCtr="0">
            <a:normAutofit/>
          </a:bodyPr>
          <a:lstStyle>
            <a:lvl1pPr lvl="0" rtl="0">
              <a:spcBef>
                <a:spcPts val="0"/>
              </a:spcBef>
              <a:spcAft>
                <a:spcPts val="0"/>
              </a:spcAft>
              <a:buNone/>
              <a:defRPr>
                <a:solidFill>
                  <a:schemeClr val="accent4"/>
                </a:solidFill>
                <a:latin typeface="Proxima Nova Extrabold"/>
                <a:ea typeface="Proxima Nova Extrabold"/>
                <a:cs typeface="Proxima Nova Extrabold"/>
                <a:sym typeface="Proxima Nova Extrabold"/>
              </a:defRPr>
            </a:lvl1pPr>
            <a:lvl2pPr lvl="1"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2pPr>
            <a:lvl3pPr lvl="2"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3pPr>
            <a:lvl4pPr lvl="3"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4pPr>
            <a:lvl5pPr lvl="4"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5pPr>
            <a:lvl6pPr lvl="5"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6pPr>
            <a:lvl7pPr lvl="6"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7pPr>
            <a:lvl8pPr lvl="7"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8pPr>
            <a:lvl9pPr lvl="8" rtl="0">
              <a:spcBef>
                <a:spcPts val="1200"/>
              </a:spcBef>
              <a:spcAft>
                <a:spcPts val="1200"/>
              </a:spcAft>
              <a:buNone/>
              <a:defRPr>
                <a:solidFill>
                  <a:schemeClr val="accent4"/>
                </a:solidFill>
                <a:latin typeface="Proxima Nova Extrabold"/>
                <a:ea typeface="Proxima Nova Extrabold"/>
                <a:cs typeface="Proxima Nova Extrabold"/>
                <a:sym typeface="Proxima Nova Extrabold"/>
              </a:defRPr>
            </a:lvl9pPr>
          </a:lstStyle>
          <a:p>
            <a:endParaRPr/>
          </a:p>
        </p:txBody>
      </p:sp>
      <p:sp>
        <p:nvSpPr>
          <p:cNvPr id="127" name="Google Shape;127;p21"/>
          <p:cNvSpPr txBox="1">
            <a:spLocks noGrp="1"/>
          </p:cNvSpPr>
          <p:nvPr>
            <p:ph type="title"/>
          </p:nvPr>
        </p:nvSpPr>
        <p:spPr>
          <a:xfrm>
            <a:off x="696650" y="996825"/>
            <a:ext cx="7688400" cy="7092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3000">
                <a:solidFill>
                  <a:srgbClr val="2C2A4A"/>
                </a:solidFill>
                <a:latin typeface="Proxima Nova Extrabold"/>
                <a:ea typeface="Proxima Nova Extrabold"/>
                <a:cs typeface="Proxima Nova Extrabold"/>
                <a:sym typeface="Proxima Nova Extrabold"/>
              </a:defRPr>
            </a:lvl1pPr>
            <a:lvl2pPr lvl="1"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2pPr>
            <a:lvl3pPr lvl="2"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3pPr>
            <a:lvl4pPr lvl="3"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4pPr>
            <a:lvl5pPr lvl="4"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5pPr>
            <a:lvl6pPr lvl="5"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6pPr>
            <a:lvl7pPr lvl="6"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7pPr>
            <a:lvl8pPr lvl="7"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8pPr>
            <a:lvl9pPr lvl="8"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1"/>
        <p:cNvGrpSpPr/>
        <p:nvPr/>
      </p:nvGrpSpPr>
      <p:grpSpPr>
        <a:xfrm>
          <a:off x="0" y="0"/>
          <a:ext cx="0" cy="0"/>
          <a:chOff x="0" y="0"/>
          <a:chExt cx="0" cy="0"/>
        </a:xfrm>
      </p:grpSpPr>
      <p:sp>
        <p:nvSpPr>
          <p:cNvPr id="132" name="Google Shape;132;p23"/>
          <p:cNvSpPr/>
          <p:nvPr/>
        </p:nvSpPr>
        <p:spPr>
          <a:xfrm flipH="1">
            <a:off x="4" y="0"/>
            <a:ext cx="4414253" cy="5143500"/>
          </a:xfrm>
          <a:custGeom>
            <a:avLst/>
            <a:gdLst/>
            <a:ahLst/>
            <a:cxnLst/>
            <a:rect l="l" t="t" r="r" b="b"/>
            <a:pathLst>
              <a:path w="5885670" h="6858000" extrusionOk="0">
                <a:moveTo>
                  <a:pt x="1744579" y="0"/>
                </a:moveTo>
                <a:lnTo>
                  <a:pt x="5885670" y="0"/>
                </a:lnTo>
                <a:lnTo>
                  <a:pt x="5885670" y="6858000"/>
                </a:lnTo>
                <a:lnTo>
                  <a:pt x="0" y="6858000"/>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Proxima Nova"/>
              <a:ea typeface="Proxima Nova"/>
              <a:cs typeface="Proxima Nova"/>
              <a:sym typeface="Proxima Nov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24"/>
          <p:cNvSpPr/>
          <p:nvPr/>
        </p:nvSpPr>
        <p:spPr>
          <a:xfrm>
            <a:off x="4747231" y="0"/>
            <a:ext cx="4414253" cy="5143500"/>
          </a:xfrm>
          <a:custGeom>
            <a:avLst/>
            <a:gdLst/>
            <a:ahLst/>
            <a:cxnLst/>
            <a:rect l="l" t="t" r="r" b="b"/>
            <a:pathLst>
              <a:path w="5885670" h="6858000" extrusionOk="0">
                <a:moveTo>
                  <a:pt x="1744579" y="0"/>
                </a:moveTo>
                <a:lnTo>
                  <a:pt x="5885670" y="0"/>
                </a:lnTo>
                <a:lnTo>
                  <a:pt x="5885670" y="6858000"/>
                </a:lnTo>
                <a:lnTo>
                  <a:pt x="0" y="6858000"/>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Proxima Nova"/>
              <a:ea typeface="Proxima Nova"/>
              <a:cs typeface="Proxima Nova"/>
              <a:sym typeface="Proxima Nov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35"/>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2" type="obj">
  <p:cSld name="OBJECT">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8" name="Google Shape;138;p2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400"/>
              <a:buNone/>
              <a:defRPr sz="1100"/>
            </a:lvl1pPr>
            <a:lvl2pPr marL="914400" lvl="1" indent="-317500" algn="l" rtl="0">
              <a:lnSpc>
                <a:spcPct val="90000"/>
              </a:lnSpc>
              <a:spcBef>
                <a:spcPts val="400"/>
              </a:spcBef>
              <a:spcAft>
                <a:spcPts val="0"/>
              </a:spcAft>
              <a:buClr>
                <a:schemeClr val="dk1"/>
              </a:buClr>
              <a:buSzPts val="1400"/>
              <a:buChar char="•"/>
              <a:defRPr sz="1100"/>
            </a:lvl2pPr>
            <a:lvl3pPr marL="1371600" lvl="2" indent="-317500" algn="l" rtl="0">
              <a:lnSpc>
                <a:spcPct val="90000"/>
              </a:lnSpc>
              <a:spcBef>
                <a:spcPts val="400"/>
              </a:spcBef>
              <a:spcAft>
                <a:spcPts val="0"/>
              </a:spcAft>
              <a:buClr>
                <a:schemeClr val="dk1"/>
              </a:buClr>
              <a:buSzPts val="1400"/>
              <a:buChar char="•"/>
              <a:defRPr sz="1100"/>
            </a:lvl3pPr>
            <a:lvl4pPr marL="1828800" lvl="3" indent="-317500" algn="l" rtl="0">
              <a:lnSpc>
                <a:spcPct val="90000"/>
              </a:lnSpc>
              <a:spcBef>
                <a:spcPts val="400"/>
              </a:spcBef>
              <a:spcAft>
                <a:spcPts val="0"/>
              </a:spcAft>
              <a:buClr>
                <a:schemeClr val="dk1"/>
              </a:buClr>
              <a:buSzPts val="1400"/>
              <a:buChar char="•"/>
              <a:defRPr sz="1100"/>
            </a:lvl4pPr>
            <a:lvl5pPr marL="2286000" lvl="4" indent="-317500" algn="l" rtl="0">
              <a:lnSpc>
                <a:spcPct val="90000"/>
              </a:lnSpc>
              <a:spcBef>
                <a:spcPts val="400"/>
              </a:spcBef>
              <a:spcAft>
                <a:spcPts val="0"/>
              </a:spcAft>
              <a:buClr>
                <a:schemeClr val="dk1"/>
              </a:buClr>
              <a:buSzPts val="1400"/>
              <a:buChar char="•"/>
              <a:defRPr sz="1100"/>
            </a:lvl5pPr>
            <a:lvl6pPr marL="2743200" lvl="5" indent="-317500" algn="l" rtl="0">
              <a:lnSpc>
                <a:spcPct val="90000"/>
              </a:lnSpc>
              <a:spcBef>
                <a:spcPts val="400"/>
              </a:spcBef>
              <a:spcAft>
                <a:spcPts val="0"/>
              </a:spcAft>
              <a:buClr>
                <a:schemeClr val="dk1"/>
              </a:buClr>
              <a:buSzPts val="1400"/>
              <a:buChar char="•"/>
              <a:defRPr sz="1100"/>
            </a:lvl6pPr>
            <a:lvl7pPr marL="3200400" lvl="6" indent="-317500" algn="l" rtl="0">
              <a:lnSpc>
                <a:spcPct val="90000"/>
              </a:lnSpc>
              <a:spcBef>
                <a:spcPts val="400"/>
              </a:spcBef>
              <a:spcAft>
                <a:spcPts val="0"/>
              </a:spcAft>
              <a:buClr>
                <a:schemeClr val="dk1"/>
              </a:buClr>
              <a:buSzPts val="1400"/>
              <a:buChar char="•"/>
              <a:defRPr sz="1100"/>
            </a:lvl7pPr>
            <a:lvl8pPr marL="3657600" lvl="7" indent="-317500" algn="l" rtl="0">
              <a:lnSpc>
                <a:spcPct val="90000"/>
              </a:lnSpc>
              <a:spcBef>
                <a:spcPts val="400"/>
              </a:spcBef>
              <a:spcAft>
                <a:spcPts val="0"/>
              </a:spcAft>
              <a:buClr>
                <a:schemeClr val="dk1"/>
              </a:buClr>
              <a:buSzPts val="1400"/>
              <a:buChar char="•"/>
              <a:defRPr sz="1100"/>
            </a:lvl8pPr>
            <a:lvl9pPr marL="4114800" lvl="8" indent="-317500" algn="l" rtl="0">
              <a:lnSpc>
                <a:spcPct val="90000"/>
              </a:lnSpc>
              <a:spcBef>
                <a:spcPts val="400"/>
              </a:spcBef>
              <a:spcAft>
                <a:spcPts val="0"/>
              </a:spcAft>
              <a:buClr>
                <a:schemeClr val="dk1"/>
              </a:buClr>
              <a:buSzPts val="1400"/>
              <a:buChar char="•"/>
              <a:defRPr sz="1100"/>
            </a:lvl9pPr>
          </a:lstStyle>
          <a:p>
            <a:endParaRPr/>
          </a:p>
        </p:txBody>
      </p:sp>
      <p:sp>
        <p:nvSpPr>
          <p:cNvPr id="139" name="Google Shape;139;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40" name="Google Shape;140;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41" name="Google Shape;141;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100"/>
            </a:lvl1pPr>
            <a:lvl2pPr marL="0" lvl="1" indent="0" algn="r" rtl="0">
              <a:spcBef>
                <a:spcPts val="0"/>
              </a:spcBef>
              <a:buNone/>
              <a:defRPr sz="1100"/>
            </a:lvl2pPr>
            <a:lvl3pPr marL="0" lvl="2" indent="0" algn="r" rtl="0">
              <a:spcBef>
                <a:spcPts val="0"/>
              </a:spcBef>
              <a:buNone/>
              <a:defRPr sz="1100"/>
            </a:lvl3pPr>
            <a:lvl4pPr marL="0" lvl="3" indent="0" algn="r" rtl="0">
              <a:spcBef>
                <a:spcPts val="0"/>
              </a:spcBef>
              <a:buNone/>
              <a:defRPr sz="1100"/>
            </a:lvl4pPr>
            <a:lvl5pPr marL="0" lvl="4" indent="0" algn="r" rtl="0">
              <a:spcBef>
                <a:spcPts val="0"/>
              </a:spcBef>
              <a:buNone/>
              <a:defRPr sz="1100"/>
            </a:lvl5pPr>
            <a:lvl6pPr marL="0" lvl="5" indent="0" algn="r" rtl="0">
              <a:spcBef>
                <a:spcPts val="0"/>
              </a:spcBef>
              <a:buNone/>
              <a:defRPr sz="1100"/>
            </a:lvl6pPr>
            <a:lvl7pPr marL="0" lvl="6" indent="0" algn="r" rtl="0">
              <a:spcBef>
                <a:spcPts val="0"/>
              </a:spcBef>
              <a:buNone/>
              <a:defRPr sz="1100"/>
            </a:lvl7pPr>
            <a:lvl8pPr marL="0" lvl="7" indent="0" algn="r" rtl="0">
              <a:spcBef>
                <a:spcPts val="0"/>
              </a:spcBef>
              <a:buNone/>
              <a:defRPr sz="1100"/>
            </a:lvl8pPr>
            <a:lvl9pPr marL="0" lvl="8" indent="0" algn="r" rtl="0">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3 1 2">
  <p:cSld name="Custom Layout 3 1 2">
    <p:spTree>
      <p:nvGrpSpPr>
        <p:cNvPr id="1" name="Shape 142"/>
        <p:cNvGrpSpPr/>
        <p:nvPr/>
      </p:nvGrpSpPr>
      <p:grpSpPr>
        <a:xfrm>
          <a:off x="0" y="0"/>
          <a:ext cx="0" cy="0"/>
          <a:chOff x="0" y="0"/>
          <a:chExt cx="0" cy="0"/>
        </a:xfrm>
      </p:grpSpPr>
      <p:sp>
        <p:nvSpPr>
          <p:cNvPr id="143" name="Google Shape;143;p27"/>
          <p:cNvSpPr txBox="1">
            <a:spLocks noGrp="1"/>
          </p:cNvSpPr>
          <p:nvPr>
            <p:ph type="subTitle" idx="1"/>
          </p:nvPr>
        </p:nvSpPr>
        <p:spPr>
          <a:xfrm>
            <a:off x="696650" y="686600"/>
            <a:ext cx="3048000" cy="423000"/>
          </a:xfrm>
          <a:prstGeom prst="rect">
            <a:avLst/>
          </a:prstGeom>
          <a:noFill/>
          <a:ln>
            <a:noFill/>
          </a:ln>
        </p:spPr>
        <p:txBody>
          <a:bodyPr spcFirstLastPara="1" wrap="square" lIns="68575" tIns="68575" rIns="68575" bIns="68575" anchor="t" anchorCtr="0">
            <a:noAutofit/>
          </a:bodyPr>
          <a:lstStyle>
            <a:lvl1pPr lvl="0" algn="l" rtl="0">
              <a:spcBef>
                <a:spcPts val="0"/>
              </a:spcBef>
              <a:spcAft>
                <a:spcPts val="0"/>
              </a:spcAft>
              <a:buClr>
                <a:schemeClr val="accent4"/>
              </a:buClr>
              <a:buSzPts val="3200"/>
              <a:buNone/>
              <a:defRPr>
                <a:solidFill>
                  <a:schemeClr val="accent4"/>
                </a:solidFill>
                <a:latin typeface="Proxima Nova Extrabold"/>
                <a:ea typeface="Proxima Nova Extrabold"/>
                <a:cs typeface="Proxima Nova Extrabold"/>
                <a:sym typeface="Proxima Nova Extrabold"/>
              </a:defRPr>
            </a:lvl1pPr>
            <a:lvl2pPr lvl="1" algn="l" rtl="0">
              <a:spcBef>
                <a:spcPts val="0"/>
              </a:spcBef>
              <a:spcAft>
                <a:spcPts val="0"/>
              </a:spcAft>
              <a:buClr>
                <a:schemeClr val="accent4"/>
              </a:buClr>
              <a:buSzPts val="2800"/>
              <a:buNone/>
              <a:defRPr>
                <a:solidFill>
                  <a:schemeClr val="accent4"/>
                </a:solidFill>
                <a:latin typeface="Proxima Nova Extrabold"/>
                <a:ea typeface="Proxima Nova Extrabold"/>
                <a:cs typeface="Proxima Nova Extrabold"/>
                <a:sym typeface="Proxima Nova Extrabold"/>
              </a:defRPr>
            </a:lvl2pPr>
            <a:lvl3pPr lvl="2" algn="l" rtl="0">
              <a:spcBef>
                <a:spcPts val="0"/>
              </a:spcBef>
              <a:spcAft>
                <a:spcPts val="0"/>
              </a:spcAft>
              <a:buClr>
                <a:schemeClr val="accent4"/>
              </a:buClr>
              <a:buSzPts val="2400"/>
              <a:buNone/>
              <a:defRPr>
                <a:solidFill>
                  <a:schemeClr val="accent4"/>
                </a:solidFill>
                <a:latin typeface="Proxima Nova Extrabold"/>
                <a:ea typeface="Proxima Nova Extrabold"/>
                <a:cs typeface="Proxima Nova Extrabold"/>
                <a:sym typeface="Proxima Nova Extrabold"/>
              </a:defRPr>
            </a:lvl3pPr>
            <a:lvl4pPr lvl="3"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4pPr>
            <a:lvl5pPr lvl="4"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5pPr>
            <a:lvl6pPr lvl="5"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6pPr>
            <a:lvl7pPr lvl="6"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7pPr>
            <a:lvl8pPr lvl="7"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8pPr>
            <a:lvl9pPr lvl="8"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9pPr>
          </a:lstStyle>
          <a:p>
            <a:endParaRPr/>
          </a:p>
        </p:txBody>
      </p:sp>
      <p:sp>
        <p:nvSpPr>
          <p:cNvPr id="144" name="Google Shape;144;p27"/>
          <p:cNvSpPr txBox="1">
            <a:spLocks noGrp="1"/>
          </p:cNvSpPr>
          <p:nvPr>
            <p:ph type="title"/>
          </p:nvPr>
        </p:nvSpPr>
        <p:spPr>
          <a:xfrm>
            <a:off x="696650" y="996825"/>
            <a:ext cx="7688400" cy="709200"/>
          </a:xfrm>
          <a:prstGeom prst="rect">
            <a:avLst/>
          </a:prstGeom>
          <a:noFill/>
          <a:ln>
            <a:noFill/>
          </a:ln>
        </p:spPr>
        <p:txBody>
          <a:bodyPr spcFirstLastPara="1" wrap="square" lIns="68575" tIns="68575" rIns="68575" bIns="68575" anchor="t" anchorCtr="0">
            <a:noAutofit/>
          </a:bodyPr>
          <a:lstStyle>
            <a:lvl1pPr lvl="0" algn="ctr" rtl="0">
              <a:spcBef>
                <a:spcPts val="0"/>
              </a:spcBef>
              <a:spcAft>
                <a:spcPts val="0"/>
              </a:spcAft>
              <a:buClr>
                <a:srgbClr val="2C2A4A"/>
              </a:buClr>
              <a:buSzPts val="3000"/>
              <a:buFont typeface="Proxima Nova Extrabold"/>
              <a:buNone/>
              <a:defRPr sz="3000">
                <a:solidFill>
                  <a:srgbClr val="2C2A4A"/>
                </a:solidFill>
                <a:latin typeface="Proxima Nova Extrabold"/>
                <a:ea typeface="Proxima Nova Extrabold"/>
                <a:cs typeface="Proxima Nova Extrabold"/>
                <a:sym typeface="Proxima Nova Extrabold"/>
              </a:defRPr>
            </a:lvl1pPr>
            <a:lvl2pPr lvl="1"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2pPr>
            <a:lvl3pPr lvl="2"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3pPr>
            <a:lvl4pPr lvl="3"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4pPr>
            <a:lvl5pPr lvl="4"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5pPr>
            <a:lvl6pPr lvl="5"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6pPr>
            <a:lvl7pPr lvl="6"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7pPr>
            <a:lvl8pPr lvl="7"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8pPr>
            <a:lvl9pPr lvl="8"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1">
  <p:cSld name="Custom Layout_1">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628650" y="273844"/>
            <a:ext cx="7886700" cy="4659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3 1">
  <p:cSld name="CUSTOM_3_1">
    <p:spTree>
      <p:nvGrpSpPr>
        <p:cNvPr id="1" name="Shape 147"/>
        <p:cNvGrpSpPr/>
        <p:nvPr/>
      </p:nvGrpSpPr>
      <p:grpSpPr>
        <a:xfrm>
          <a:off x="0" y="0"/>
          <a:ext cx="0" cy="0"/>
          <a:chOff x="0" y="0"/>
          <a:chExt cx="0" cy="0"/>
        </a:xfrm>
      </p:grpSpPr>
      <p:sp>
        <p:nvSpPr>
          <p:cNvPr id="148" name="Google Shape;148;p29"/>
          <p:cNvSpPr txBox="1">
            <a:spLocks noGrp="1"/>
          </p:cNvSpPr>
          <p:nvPr>
            <p:ph type="subTitle" idx="1"/>
          </p:nvPr>
        </p:nvSpPr>
        <p:spPr>
          <a:xfrm>
            <a:off x="696650" y="686600"/>
            <a:ext cx="3048000" cy="423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chemeClr val="accent4"/>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chemeClr val="accent4"/>
                </a:solidFill>
                <a:latin typeface="Proxima Nova"/>
                <a:ea typeface="Proxima Nova"/>
                <a:cs typeface="Proxima Nova"/>
                <a:sym typeface="Proxima Nova"/>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chemeClr val="accent4"/>
                </a:solidFill>
                <a:latin typeface="Proxima Nova"/>
                <a:ea typeface="Proxima Nova"/>
                <a:cs typeface="Proxima Nova"/>
                <a:sym typeface="Proxima Nova"/>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chemeClr val="accent4"/>
                </a:solidFill>
                <a:latin typeface="Proxima Nova"/>
                <a:ea typeface="Proxima Nova"/>
                <a:cs typeface="Proxima Nova"/>
                <a:sym typeface="Proxima Nova"/>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chemeClr val="accent4"/>
                </a:solidFill>
                <a:latin typeface="Proxima Nova"/>
                <a:ea typeface="Proxima Nova"/>
                <a:cs typeface="Proxima Nova"/>
                <a:sym typeface="Proxima Nova"/>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chemeClr val="accent4"/>
                </a:solidFill>
                <a:latin typeface="Proxima Nova"/>
                <a:ea typeface="Proxima Nova"/>
                <a:cs typeface="Proxima Nova"/>
                <a:sym typeface="Proxima Nova"/>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chemeClr val="accent4"/>
                </a:solidFill>
                <a:latin typeface="Proxima Nova"/>
                <a:ea typeface="Proxima Nova"/>
                <a:cs typeface="Proxima Nova"/>
                <a:sym typeface="Proxima Nova"/>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chemeClr val="accent4"/>
                </a:solidFill>
                <a:latin typeface="Proxima Nova"/>
                <a:ea typeface="Proxima Nova"/>
                <a:cs typeface="Proxima Nova"/>
                <a:sym typeface="Proxima Nova"/>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chemeClr val="accent4"/>
                </a:solidFill>
                <a:latin typeface="Proxima Nova"/>
                <a:ea typeface="Proxima Nova"/>
                <a:cs typeface="Proxima Nova"/>
                <a:sym typeface="Proxima Nova"/>
              </a:defRPr>
            </a:lvl9pPr>
          </a:lstStyle>
          <a:p>
            <a:endParaRPr/>
          </a:p>
        </p:txBody>
      </p:sp>
      <p:sp>
        <p:nvSpPr>
          <p:cNvPr id="149" name="Google Shape;149;p29"/>
          <p:cNvSpPr txBox="1">
            <a:spLocks noGrp="1"/>
          </p:cNvSpPr>
          <p:nvPr>
            <p:ph type="title"/>
          </p:nvPr>
        </p:nvSpPr>
        <p:spPr>
          <a:xfrm>
            <a:off x="696650" y="996825"/>
            <a:ext cx="7688400" cy="709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3000"/>
              <a:buFont typeface="Arial"/>
              <a:buNone/>
              <a:defRPr sz="3000" b="1" i="0" u="none" strike="noStrike" cap="none">
                <a:solidFill>
                  <a:srgbClr val="2C2A4A"/>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2500"/>
              <a:buFont typeface="Arial"/>
              <a:buNone/>
              <a:defRPr sz="2500" b="1"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2500"/>
              <a:buFont typeface="Arial"/>
              <a:buNone/>
              <a:defRPr sz="2500" b="1"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2500"/>
              <a:buFont typeface="Arial"/>
              <a:buNone/>
              <a:defRPr sz="2500" b="1"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2500"/>
              <a:buFont typeface="Arial"/>
              <a:buNone/>
              <a:defRPr sz="2500" b="1"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2500"/>
              <a:buFont typeface="Arial"/>
              <a:buNone/>
              <a:defRPr sz="2500" b="1"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2500"/>
              <a:buFont typeface="Arial"/>
              <a:buNone/>
              <a:defRPr sz="2500" b="1"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2500"/>
              <a:buFont typeface="Arial"/>
              <a:buNone/>
              <a:defRPr sz="2500" b="1"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2500"/>
              <a:buFont typeface="Arial"/>
              <a:buNone/>
              <a:defRPr sz="2500" b="1" i="0" u="none" strike="noStrike" cap="none">
                <a:solidFill>
                  <a:srgbClr val="FFFFFF"/>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3 1 1">
  <p:cSld name="Custom Layout 3 1">
    <p:spTree>
      <p:nvGrpSpPr>
        <p:cNvPr id="1" name="Shape 150"/>
        <p:cNvGrpSpPr/>
        <p:nvPr/>
      </p:nvGrpSpPr>
      <p:grpSpPr>
        <a:xfrm>
          <a:off x="0" y="0"/>
          <a:ext cx="0" cy="0"/>
          <a:chOff x="0" y="0"/>
          <a:chExt cx="0" cy="0"/>
        </a:xfrm>
      </p:grpSpPr>
      <p:sp>
        <p:nvSpPr>
          <p:cNvPr id="151" name="Google Shape;151;p30"/>
          <p:cNvSpPr txBox="1">
            <a:spLocks noGrp="1"/>
          </p:cNvSpPr>
          <p:nvPr>
            <p:ph type="subTitle" idx="1"/>
          </p:nvPr>
        </p:nvSpPr>
        <p:spPr>
          <a:xfrm>
            <a:off x="696650" y="686600"/>
            <a:ext cx="3048000" cy="423000"/>
          </a:xfrm>
          <a:prstGeom prst="rect">
            <a:avLst/>
          </a:prstGeom>
          <a:noFill/>
          <a:ln>
            <a:noFill/>
          </a:ln>
        </p:spPr>
        <p:txBody>
          <a:bodyPr spcFirstLastPara="1" wrap="square" lIns="68575" tIns="68575" rIns="68575" bIns="68575" anchor="t" anchorCtr="0">
            <a:noAutofit/>
          </a:bodyPr>
          <a:lstStyle>
            <a:lvl1pPr lvl="0" algn="l" rtl="0">
              <a:spcBef>
                <a:spcPts val="0"/>
              </a:spcBef>
              <a:spcAft>
                <a:spcPts val="0"/>
              </a:spcAft>
              <a:buClr>
                <a:schemeClr val="accent4"/>
              </a:buClr>
              <a:buSzPts val="3200"/>
              <a:buNone/>
              <a:defRPr>
                <a:solidFill>
                  <a:schemeClr val="accent4"/>
                </a:solidFill>
                <a:latin typeface="Proxima Nova Extrabold"/>
                <a:ea typeface="Proxima Nova Extrabold"/>
                <a:cs typeface="Proxima Nova Extrabold"/>
                <a:sym typeface="Proxima Nova Extrabold"/>
              </a:defRPr>
            </a:lvl1pPr>
            <a:lvl2pPr lvl="1" algn="l" rtl="0">
              <a:spcBef>
                <a:spcPts val="0"/>
              </a:spcBef>
              <a:spcAft>
                <a:spcPts val="0"/>
              </a:spcAft>
              <a:buClr>
                <a:schemeClr val="accent4"/>
              </a:buClr>
              <a:buSzPts val="2800"/>
              <a:buNone/>
              <a:defRPr>
                <a:solidFill>
                  <a:schemeClr val="accent4"/>
                </a:solidFill>
                <a:latin typeface="Proxima Nova Extrabold"/>
                <a:ea typeface="Proxima Nova Extrabold"/>
                <a:cs typeface="Proxima Nova Extrabold"/>
                <a:sym typeface="Proxima Nova Extrabold"/>
              </a:defRPr>
            </a:lvl2pPr>
            <a:lvl3pPr lvl="2" algn="l" rtl="0">
              <a:spcBef>
                <a:spcPts val="0"/>
              </a:spcBef>
              <a:spcAft>
                <a:spcPts val="0"/>
              </a:spcAft>
              <a:buClr>
                <a:schemeClr val="accent4"/>
              </a:buClr>
              <a:buSzPts val="2400"/>
              <a:buNone/>
              <a:defRPr>
                <a:solidFill>
                  <a:schemeClr val="accent4"/>
                </a:solidFill>
                <a:latin typeface="Proxima Nova Extrabold"/>
                <a:ea typeface="Proxima Nova Extrabold"/>
                <a:cs typeface="Proxima Nova Extrabold"/>
                <a:sym typeface="Proxima Nova Extrabold"/>
              </a:defRPr>
            </a:lvl3pPr>
            <a:lvl4pPr lvl="3"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4pPr>
            <a:lvl5pPr lvl="4"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5pPr>
            <a:lvl6pPr lvl="5"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6pPr>
            <a:lvl7pPr lvl="6"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7pPr>
            <a:lvl8pPr lvl="7"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8pPr>
            <a:lvl9pPr lvl="8"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9pPr>
          </a:lstStyle>
          <a:p>
            <a:endParaRPr/>
          </a:p>
        </p:txBody>
      </p:sp>
      <p:sp>
        <p:nvSpPr>
          <p:cNvPr id="152" name="Google Shape;152;p30"/>
          <p:cNvSpPr txBox="1">
            <a:spLocks noGrp="1"/>
          </p:cNvSpPr>
          <p:nvPr>
            <p:ph type="title"/>
          </p:nvPr>
        </p:nvSpPr>
        <p:spPr>
          <a:xfrm>
            <a:off x="696650" y="996825"/>
            <a:ext cx="7688400" cy="709200"/>
          </a:xfrm>
          <a:prstGeom prst="rect">
            <a:avLst/>
          </a:prstGeom>
          <a:noFill/>
          <a:ln>
            <a:noFill/>
          </a:ln>
        </p:spPr>
        <p:txBody>
          <a:bodyPr spcFirstLastPara="1" wrap="square" lIns="68575" tIns="68575" rIns="68575" bIns="68575" anchor="t" anchorCtr="0">
            <a:noAutofit/>
          </a:bodyPr>
          <a:lstStyle>
            <a:lvl1pPr lvl="0" algn="ctr" rtl="0">
              <a:spcBef>
                <a:spcPts val="0"/>
              </a:spcBef>
              <a:spcAft>
                <a:spcPts val="0"/>
              </a:spcAft>
              <a:buClr>
                <a:srgbClr val="2C2A4A"/>
              </a:buClr>
              <a:buSzPts val="3000"/>
              <a:buFont typeface="Proxima Nova Extrabold"/>
              <a:buNone/>
              <a:defRPr sz="3000">
                <a:solidFill>
                  <a:srgbClr val="2C2A4A"/>
                </a:solidFill>
                <a:latin typeface="Proxima Nova Extrabold"/>
                <a:ea typeface="Proxima Nova Extrabold"/>
                <a:cs typeface="Proxima Nova Extrabold"/>
                <a:sym typeface="Proxima Nova Extrabold"/>
              </a:defRPr>
            </a:lvl1pPr>
            <a:lvl2pPr lvl="1"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2pPr>
            <a:lvl3pPr lvl="2"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3pPr>
            <a:lvl4pPr lvl="3"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4pPr>
            <a:lvl5pPr lvl="4"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5pPr>
            <a:lvl6pPr lvl="5"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6pPr>
            <a:lvl7pPr lvl="6"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7pPr>
            <a:lvl8pPr lvl="7"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8pPr>
            <a:lvl9pPr lvl="8"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eaker Slide">
  <p:cSld name="BLANK_2_1">
    <p:bg>
      <p:bgPr>
        <a:solidFill>
          <a:schemeClr val="dk1"/>
        </a:solidFill>
        <a:effectLst/>
      </p:bgPr>
    </p:bg>
    <p:spTree>
      <p:nvGrpSpPr>
        <p:cNvPr id="1" name="Shape 19"/>
        <p:cNvGrpSpPr/>
        <p:nvPr/>
      </p:nvGrpSpPr>
      <p:grpSpPr>
        <a:xfrm>
          <a:off x="0" y="0"/>
          <a:ext cx="0" cy="0"/>
          <a:chOff x="0" y="0"/>
          <a:chExt cx="0" cy="0"/>
        </a:xfrm>
      </p:grpSpPr>
      <p:pic>
        <p:nvPicPr>
          <p:cNvPr id="20" name="Google Shape;20;p4"/>
          <p:cNvPicPr preferRelativeResize="0"/>
          <p:nvPr/>
        </p:nvPicPr>
        <p:blipFill>
          <a:blip r:embed="rId2">
            <a:alphaModFix/>
          </a:blip>
          <a:stretch>
            <a:fillRect/>
          </a:stretch>
        </p:blipFill>
        <p:spPr>
          <a:xfrm>
            <a:off x="4252337" y="4265575"/>
            <a:ext cx="639323" cy="432749"/>
          </a:xfrm>
          <a:prstGeom prst="rect">
            <a:avLst/>
          </a:prstGeom>
          <a:noFill/>
          <a:ln>
            <a:noFill/>
          </a:ln>
        </p:spPr>
      </p:pic>
      <p:sp>
        <p:nvSpPr>
          <p:cNvPr id="21" name="Google Shape;21;p4"/>
          <p:cNvSpPr txBox="1">
            <a:spLocks noGrp="1"/>
          </p:cNvSpPr>
          <p:nvPr>
            <p:ph type="title"/>
          </p:nvPr>
        </p:nvSpPr>
        <p:spPr>
          <a:xfrm>
            <a:off x="1087800" y="1025592"/>
            <a:ext cx="6968400" cy="2617800"/>
          </a:xfrm>
          <a:prstGeom prst="rect">
            <a:avLst/>
          </a:prstGeom>
        </p:spPr>
        <p:txBody>
          <a:bodyPr spcFirstLastPara="1" wrap="square" lIns="91425" tIns="91425" rIns="91425" bIns="91425" anchor="ctr" anchorCtr="0">
            <a:spAutoFit/>
          </a:bodyPr>
          <a:lstStyle>
            <a:lvl1pPr marL="0" marR="0" lvl="0" indent="0" algn="ctr" rtl="0">
              <a:lnSpc>
                <a:spcPct val="80000"/>
              </a:lnSpc>
              <a:spcBef>
                <a:spcPts val="0"/>
              </a:spcBef>
              <a:spcAft>
                <a:spcPts val="0"/>
              </a:spcAft>
              <a:buNone/>
              <a:defRPr sz="3400" b="1">
                <a:solidFill>
                  <a:srgbClr val="FFFFFF"/>
                </a:solidFill>
                <a:latin typeface="Proxima Nova"/>
                <a:ea typeface="Proxima Nova"/>
                <a:cs typeface="Proxima Nova"/>
                <a:sym typeface="Proxima Nova"/>
              </a:defRPr>
            </a:lvl1pPr>
            <a:lvl2pPr marL="0" marR="0" lvl="1" indent="-177800" algn="l" rtl="0">
              <a:lnSpc>
                <a:spcPct val="85000"/>
              </a:lnSpc>
              <a:spcBef>
                <a:spcPts val="1000"/>
              </a:spcBef>
              <a:spcAft>
                <a:spcPts val="0"/>
              </a:spcAft>
              <a:buClr>
                <a:schemeClr val="lt1"/>
              </a:buClr>
              <a:buSzPts val="2800"/>
              <a:buNone/>
              <a:defRPr sz="2900" b="1">
                <a:solidFill>
                  <a:schemeClr val="lt1"/>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eaker Slide + Header">
  <p:cSld name="BLANK_2_1_1">
    <p:bg>
      <p:bgPr>
        <a:solidFill>
          <a:schemeClr val="dk1"/>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4252337" y="4265575"/>
            <a:ext cx="639323" cy="432749"/>
          </a:xfrm>
          <a:prstGeom prst="rect">
            <a:avLst/>
          </a:prstGeom>
          <a:noFill/>
          <a:ln>
            <a:noFill/>
          </a:ln>
        </p:spPr>
      </p:pic>
      <p:sp>
        <p:nvSpPr>
          <p:cNvPr id="24" name="Google Shape;24;p5"/>
          <p:cNvSpPr txBox="1">
            <a:spLocks noGrp="1"/>
          </p:cNvSpPr>
          <p:nvPr>
            <p:ph type="title"/>
          </p:nvPr>
        </p:nvSpPr>
        <p:spPr>
          <a:xfrm>
            <a:off x="1087800" y="2293948"/>
            <a:ext cx="6968400" cy="860400"/>
          </a:xfrm>
          <a:prstGeom prst="rect">
            <a:avLst/>
          </a:prstGeom>
        </p:spPr>
        <p:txBody>
          <a:bodyPr spcFirstLastPara="1" wrap="square" lIns="91425" tIns="91425" rIns="91425" bIns="91425" anchor="ctr" anchorCtr="0">
            <a:spAutoFit/>
          </a:bodyPr>
          <a:lstStyle>
            <a:lvl1pPr marL="0" marR="0" lvl="0" indent="0" algn="ctr" rtl="0">
              <a:lnSpc>
                <a:spcPct val="80000"/>
              </a:lnSpc>
              <a:spcBef>
                <a:spcPts val="0"/>
              </a:spcBef>
              <a:spcAft>
                <a:spcPts val="0"/>
              </a:spcAft>
              <a:buNone/>
              <a:defRPr sz="3400" b="1">
                <a:solidFill>
                  <a:srgbClr val="FFFFFF"/>
                </a:solidFill>
                <a:latin typeface="Proxima Nova"/>
                <a:ea typeface="Proxima Nova"/>
                <a:cs typeface="Proxima Nova"/>
                <a:sym typeface="Proxima Nova"/>
              </a:defRPr>
            </a:lvl1pPr>
            <a:lvl2pPr marL="0" marR="0" lvl="1" indent="-177800" algn="l" rtl="0">
              <a:lnSpc>
                <a:spcPct val="85000"/>
              </a:lnSpc>
              <a:spcBef>
                <a:spcPts val="1000"/>
              </a:spcBef>
              <a:spcAft>
                <a:spcPts val="0"/>
              </a:spcAft>
              <a:buClr>
                <a:schemeClr val="lt1"/>
              </a:buClr>
              <a:buSzPts val="2800"/>
              <a:buNone/>
              <a:defRPr sz="2900" b="1">
                <a:solidFill>
                  <a:schemeClr val="lt1"/>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9pPr>
          </a:lstStyle>
          <a:p>
            <a:endParaRPr/>
          </a:p>
        </p:txBody>
      </p:sp>
      <p:sp>
        <p:nvSpPr>
          <p:cNvPr id="25" name="Google Shape;25;p5"/>
          <p:cNvSpPr txBox="1">
            <a:spLocks noGrp="1"/>
          </p:cNvSpPr>
          <p:nvPr>
            <p:ph type="title" idx="2"/>
          </p:nvPr>
        </p:nvSpPr>
        <p:spPr>
          <a:xfrm>
            <a:off x="1087800" y="1667198"/>
            <a:ext cx="6968400" cy="860400"/>
          </a:xfrm>
          <a:prstGeom prst="rect">
            <a:avLst/>
          </a:prstGeom>
        </p:spPr>
        <p:txBody>
          <a:bodyPr spcFirstLastPara="1" wrap="square" lIns="91425" tIns="91425" rIns="91425" bIns="91425" anchor="ctr" anchorCtr="0">
            <a:spAutoFit/>
          </a:bodyPr>
          <a:lstStyle>
            <a:lvl1pPr marL="0" marR="0" lvl="0" indent="0" algn="ctr" rtl="0">
              <a:lnSpc>
                <a:spcPct val="80000"/>
              </a:lnSpc>
              <a:spcBef>
                <a:spcPts val="0"/>
              </a:spcBef>
              <a:spcAft>
                <a:spcPts val="0"/>
              </a:spcAft>
              <a:buNone/>
              <a:defRPr sz="1200">
                <a:solidFill>
                  <a:schemeClr val="lt1"/>
                </a:solidFill>
              </a:defRPr>
            </a:lvl1pPr>
            <a:lvl2pPr marL="0" marR="0" lvl="1" indent="-158750" algn="l" rtl="0">
              <a:lnSpc>
                <a:spcPct val="85000"/>
              </a:lnSpc>
              <a:spcBef>
                <a:spcPts val="1000"/>
              </a:spcBef>
              <a:spcAft>
                <a:spcPts val="0"/>
              </a:spcAft>
              <a:buClr>
                <a:schemeClr val="lt1"/>
              </a:buClr>
              <a:buSzPts val="2500"/>
              <a:buNone/>
              <a:defRPr sz="2600" b="1">
                <a:solidFill>
                  <a:schemeClr val="lt1"/>
                </a:solidFill>
                <a:latin typeface="Proxima Nova"/>
                <a:ea typeface="Proxima Nova"/>
                <a:cs typeface="Proxima Nova"/>
                <a:sym typeface="Proxima Nova"/>
              </a:defRPr>
            </a:lvl2pPr>
            <a:lvl3pPr marL="0" marR="0" lvl="2"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3pPr>
            <a:lvl4pPr marL="0" marR="0" lvl="3"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4pPr>
            <a:lvl5pPr marL="0" marR="0" lvl="4"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5pPr>
            <a:lvl6pPr marL="0" marR="0" lvl="5"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6pPr>
            <a:lvl7pPr marL="0" marR="0" lvl="6"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7pPr>
            <a:lvl8pPr marL="0" marR="0" lvl="7"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8pPr>
            <a:lvl9pPr marL="0" marR="0" lvl="8"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Page">
  <p:cSld name="BLANK_1_7">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604725" y="516677"/>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a:lvl1pPr>
            <a:lvl2pPr marL="0" marR="0" lvl="1" indent="-177800" algn="l" rtl="0">
              <a:lnSpc>
                <a:spcPct val="85000"/>
              </a:lnSpc>
              <a:spcBef>
                <a:spcPts val="0"/>
              </a:spcBef>
              <a:spcAft>
                <a:spcPts val="0"/>
              </a:spcAft>
              <a:buSzPts val="2800"/>
              <a:buNone/>
              <a:defRPr sz="2900" b="1"/>
            </a:lvl2pPr>
            <a:lvl3pPr marL="0" marR="0" lvl="2" indent="-177800" algn="l" rtl="0">
              <a:lnSpc>
                <a:spcPct val="85000"/>
              </a:lnSpc>
              <a:spcBef>
                <a:spcPts val="0"/>
              </a:spcBef>
              <a:spcAft>
                <a:spcPts val="0"/>
              </a:spcAft>
              <a:buSzPts val="2800"/>
              <a:buNone/>
              <a:defRPr sz="2900" b="1"/>
            </a:lvl3pPr>
            <a:lvl4pPr marL="0" marR="0" lvl="3" indent="-177800" algn="l" rtl="0">
              <a:lnSpc>
                <a:spcPct val="85000"/>
              </a:lnSpc>
              <a:spcBef>
                <a:spcPts val="0"/>
              </a:spcBef>
              <a:spcAft>
                <a:spcPts val="0"/>
              </a:spcAft>
              <a:buSzPts val="2800"/>
              <a:buNone/>
              <a:defRPr sz="2900" b="1"/>
            </a:lvl4pPr>
            <a:lvl5pPr marL="0" marR="0" lvl="4" indent="-177800" algn="l" rtl="0">
              <a:lnSpc>
                <a:spcPct val="85000"/>
              </a:lnSpc>
              <a:spcBef>
                <a:spcPts val="0"/>
              </a:spcBef>
              <a:spcAft>
                <a:spcPts val="0"/>
              </a:spcAft>
              <a:buSzPts val="2800"/>
              <a:buNone/>
              <a:defRPr sz="2900" b="1"/>
            </a:lvl5pPr>
            <a:lvl6pPr marL="0" marR="0" lvl="5" indent="-177800" algn="l" rtl="0">
              <a:lnSpc>
                <a:spcPct val="85000"/>
              </a:lnSpc>
              <a:spcBef>
                <a:spcPts val="0"/>
              </a:spcBef>
              <a:spcAft>
                <a:spcPts val="0"/>
              </a:spcAft>
              <a:buSzPts val="2800"/>
              <a:buNone/>
              <a:defRPr sz="2900" b="1"/>
            </a:lvl6pPr>
            <a:lvl7pPr marL="0" marR="0" lvl="6" indent="-177800" algn="l" rtl="0">
              <a:lnSpc>
                <a:spcPct val="85000"/>
              </a:lnSpc>
              <a:spcBef>
                <a:spcPts val="0"/>
              </a:spcBef>
              <a:spcAft>
                <a:spcPts val="0"/>
              </a:spcAft>
              <a:buSzPts val="2800"/>
              <a:buNone/>
              <a:defRPr sz="2900" b="1"/>
            </a:lvl7pPr>
            <a:lvl8pPr marL="0" marR="0" lvl="7" indent="-177800" algn="l" rtl="0">
              <a:lnSpc>
                <a:spcPct val="85000"/>
              </a:lnSpc>
              <a:spcBef>
                <a:spcPts val="0"/>
              </a:spcBef>
              <a:spcAft>
                <a:spcPts val="0"/>
              </a:spcAft>
              <a:buSzPts val="2800"/>
              <a:buNone/>
              <a:defRPr sz="2900" b="1"/>
            </a:lvl8pPr>
            <a:lvl9pPr marL="0" marR="0" lvl="8" indent="-177800" algn="l" rtl="0">
              <a:lnSpc>
                <a:spcPct val="85000"/>
              </a:lnSpc>
              <a:spcBef>
                <a:spcPts val="0"/>
              </a:spcBef>
              <a:spcAft>
                <a:spcPts val="0"/>
              </a:spcAft>
              <a:buSzPts val="2800"/>
              <a:buNone/>
              <a:defRPr sz="2900" b="1"/>
            </a:lvl9pPr>
          </a:lstStyle>
          <a:p>
            <a:endParaRPr/>
          </a:p>
        </p:txBody>
      </p:sp>
      <p:sp>
        <p:nvSpPr>
          <p:cNvPr id="28" name="Google Shape;28;p6"/>
          <p:cNvSpPr txBox="1">
            <a:spLocks noGrp="1"/>
          </p:cNvSpPr>
          <p:nvPr>
            <p:ph type="subTitle" idx="1"/>
          </p:nvPr>
        </p:nvSpPr>
        <p:spPr>
          <a:xfrm>
            <a:off x="604725" y="1551500"/>
            <a:ext cx="6939900" cy="330300"/>
          </a:xfrm>
          <a:prstGeom prst="rect">
            <a:avLst/>
          </a:prstGeom>
        </p:spPr>
        <p:txBody>
          <a:bodyPr spcFirstLastPara="1" wrap="square" lIns="91425" tIns="91425" rIns="91425" bIns="91425" anchor="t" anchorCtr="0">
            <a:normAutofit/>
          </a:bodyPr>
          <a:lstStyle>
            <a:lvl1pPr marL="285750" marR="0" lvl="0" indent="-228600" algn="l" rtl="0">
              <a:lnSpc>
                <a:spcPct val="90000"/>
              </a:lnSpc>
              <a:spcBef>
                <a:spcPts val="0"/>
              </a:spcBef>
              <a:spcAft>
                <a:spcPts val="0"/>
              </a:spcAft>
              <a:buSzPts val="1300"/>
              <a:buNone/>
              <a:defRPr sz="1300"/>
            </a:lvl1pPr>
            <a:lvl2pPr lvl="1" algn="ctr" rtl="0">
              <a:lnSpc>
                <a:spcPct val="100000"/>
              </a:lnSpc>
              <a:spcBef>
                <a:spcPts val="10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cription">
  <p:cSld name="BLANK_1_7_1">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04725" y="516677"/>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a:lvl1pPr>
            <a:lvl2pPr marL="0" marR="0" lvl="1" indent="-177800" algn="l" rtl="0">
              <a:lnSpc>
                <a:spcPct val="85000"/>
              </a:lnSpc>
              <a:spcBef>
                <a:spcPts val="0"/>
              </a:spcBef>
              <a:spcAft>
                <a:spcPts val="0"/>
              </a:spcAft>
              <a:buSzPts val="2800"/>
              <a:buNone/>
              <a:defRPr sz="2900" b="1"/>
            </a:lvl2pPr>
            <a:lvl3pPr marL="0" marR="0" lvl="2" indent="-177800" algn="l" rtl="0">
              <a:lnSpc>
                <a:spcPct val="85000"/>
              </a:lnSpc>
              <a:spcBef>
                <a:spcPts val="0"/>
              </a:spcBef>
              <a:spcAft>
                <a:spcPts val="0"/>
              </a:spcAft>
              <a:buSzPts val="2800"/>
              <a:buNone/>
              <a:defRPr sz="2900" b="1"/>
            </a:lvl3pPr>
            <a:lvl4pPr marL="0" marR="0" lvl="3" indent="-177800" algn="l" rtl="0">
              <a:lnSpc>
                <a:spcPct val="85000"/>
              </a:lnSpc>
              <a:spcBef>
                <a:spcPts val="0"/>
              </a:spcBef>
              <a:spcAft>
                <a:spcPts val="0"/>
              </a:spcAft>
              <a:buSzPts val="2800"/>
              <a:buNone/>
              <a:defRPr sz="2900" b="1"/>
            </a:lvl4pPr>
            <a:lvl5pPr marL="0" marR="0" lvl="4" indent="-177800" algn="l" rtl="0">
              <a:lnSpc>
                <a:spcPct val="85000"/>
              </a:lnSpc>
              <a:spcBef>
                <a:spcPts val="0"/>
              </a:spcBef>
              <a:spcAft>
                <a:spcPts val="0"/>
              </a:spcAft>
              <a:buSzPts val="2800"/>
              <a:buNone/>
              <a:defRPr sz="2900" b="1"/>
            </a:lvl5pPr>
            <a:lvl6pPr marL="0" marR="0" lvl="5" indent="-177800" algn="l" rtl="0">
              <a:lnSpc>
                <a:spcPct val="85000"/>
              </a:lnSpc>
              <a:spcBef>
                <a:spcPts val="0"/>
              </a:spcBef>
              <a:spcAft>
                <a:spcPts val="0"/>
              </a:spcAft>
              <a:buSzPts val="2800"/>
              <a:buNone/>
              <a:defRPr sz="2900" b="1"/>
            </a:lvl6pPr>
            <a:lvl7pPr marL="0" marR="0" lvl="6" indent="-177800" algn="l" rtl="0">
              <a:lnSpc>
                <a:spcPct val="85000"/>
              </a:lnSpc>
              <a:spcBef>
                <a:spcPts val="0"/>
              </a:spcBef>
              <a:spcAft>
                <a:spcPts val="0"/>
              </a:spcAft>
              <a:buSzPts val="2800"/>
              <a:buNone/>
              <a:defRPr sz="2900" b="1"/>
            </a:lvl7pPr>
            <a:lvl8pPr marL="0" marR="0" lvl="7" indent="-177800" algn="l" rtl="0">
              <a:lnSpc>
                <a:spcPct val="85000"/>
              </a:lnSpc>
              <a:spcBef>
                <a:spcPts val="0"/>
              </a:spcBef>
              <a:spcAft>
                <a:spcPts val="0"/>
              </a:spcAft>
              <a:buSzPts val="2800"/>
              <a:buNone/>
              <a:defRPr sz="2900" b="1"/>
            </a:lvl8pPr>
            <a:lvl9pPr marL="0" marR="0" lvl="8" indent="-177800" algn="l" rtl="0">
              <a:lnSpc>
                <a:spcPct val="85000"/>
              </a:lnSpc>
              <a:spcBef>
                <a:spcPts val="0"/>
              </a:spcBef>
              <a:spcAft>
                <a:spcPts val="0"/>
              </a:spcAft>
              <a:buSzPts val="2800"/>
              <a:buNone/>
              <a:defRPr sz="2900" b="1"/>
            </a:lvl9pPr>
          </a:lstStyle>
          <a:p>
            <a:endParaRPr/>
          </a:p>
        </p:txBody>
      </p:sp>
      <p:sp>
        <p:nvSpPr>
          <p:cNvPr id="31" name="Google Shape;31;p7"/>
          <p:cNvSpPr txBox="1">
            <a:spLocks noGrp="1"/>
          </p:cNvSpPr>
          <p:nvPr>
            <p:ph type="subTitle" idx="1"/>
          </p:nvPr>
        </p:nvSpPr>
        <p:spPr>
          <a:xfrm>
            <a:off x="604725" y="1104050"/>
            <a:ext cx="6939900" cy="7926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7"/>
          <p:cNvSpPr txBox="1">
            <a:spLocks noGrp="1"/>
          </p:cNvSpPr>
          <p:nvPr>
            <p:ph type="subTitle" idx="2"/>
          </p:nvPr>
        </p:nvSpPr>
        <p:spPr>
          <a:xfrm>
            <a:off x="604725" y="1721425"/>
            <a:ext cx="6939900" cy="330300"/>
          </a:xfrm>
          <a:prstGeom prst="rect">
            <a:avLst/>
          </a:prstGeom>
        </p:spPr>
        <p:txBody>
          <a:bodyPr spcFirstLastPara="1" wrap="square" lIns="91425" tIns="91425" rIns="91425" bIns="91425" anchor="t" anchorCtr="0">
            <a:normAutofit/>
          </a:bodyPr>
          <a:lstStyle>
            <a:lvl1pPr marL="285750" marR="0" lvl="0" indent="-228600" algn="l" rtl="0">
              <a:lnSpc>
                <a:spcPct val="90000"/>
              </a:lnSpc>
              <a:spcBef>
                <a:spcPts val="0"/>
              </a:spcBef>
              <a:spcAft>
                <a:spcPts val="0"/>
              </a:spcAft>
              <a:buSzPts val="1300"/>
              <a:buNone/>
              <a:defRPr sz="1300"/>
            </a:lvl1pPr>
            <a:lvl2pPr lvl="1" algn="ctr" rtl="0">
              <a:lnSpc>
                <a:spcPct val="100000"/>
              </a:lnSpc>
              <a:spcBef>
                <a:spcPts val="10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ancy Agenda">
  <p:cSld name="CUSTOM">
    <p:spTree>
      <p:nvGrpSpPr>
        <p:cNvPr id="1" name="Shape 33"/>
        <p:cNvGrpSpPr/>
        <p:nvPr/>
      </p:nvGrpSpPr>
      <p:grpSpPr>
        <a:xfrm>
          <a:off x="0" y="0"/>
          <a:ext cx="0" cy="0"/>
          <a:chOff x="0" y="0"/>
          <a:chExt cx="0" cy="0"/>
        </a:xfrm>
      </p:grpSpPr>
      <p:sp>
        <p:nvSpPr>
          <p:cNvPr id="34" name="Google Shape;34;p8"/>
          <p:cNvSpPr/>
          <p:nvPr/>
        </p:nvSpPr>
        <p:spPr>
          <a:xfrm>
            <a:off x="0" y="0"/>
            <a:ext cx="40806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i="0" u="none" strike="noStrike" cap="none">
              <a:solidFill>
                <a:schemeClr val="dk1"/>
              </a:solidFill>
              <a:latin typeface="Proxima Nova"/>
              <a:ea typeface="Proxima Nova"/>
              <a:cs typeface="Proxima Nova"/>
              <a:sym typeface="Proxima Nova"/>
            </a:endParaRPr>
          </a:p>
        </p:txBody>
      </p:sp>
      <p:sp>
        <p:nvSpPr>
          <p:cNvPr id="35" name="Google Shape;35;p8"/>
          <p:cNvSpPr/>
          <p:nvPr/>
        </p:nvSpPr>
        <p:spPr>
          <a:xfrm>
            <a:off x="3798263" y="902269"/>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b="1">
                <a:solidFill>
                  <a:schemeClr val="dk2"/>
                </a:solidFill>
              </a:rPr>
              <a:t>01</a:t>
            </a:r>
            <a:endParaRPr sz="1000" b="1">
              <a:solidFill>
                <a:schemeClr val="dk2"/>
              </a:solidFill>
            </a:endParaRPr>
          </a:p>
        </p:txBody>
      </p:sp>
      <p:sp>
        <p:nvSpPr>
          <p:cNvPr id="36" name="Google Shape;36;p8"/>
          <p:cNvSpPr/>
          <p:nvPr/>
        </p:nvSpPr>
        <p:spPr>
          <a:xfrm>
            <a:off x="3798263" y="1840394"/>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b="1">
                <a:solidFill>
                  <a:schemeClr val="dk2"/>
                </a:solidFill>
              </a:rPr>
              <a:t>02</a:t>
            </a:r>
            <a:endParaRPr sz="1000" b="1">
              <a:solidFill>
                <a:schemeClr val="dk2"/>
              </a:solidFill>
            </a:endParaRPr>
          </a:p>
        </p:txBody>
      </p:sp>
      <p:sp>
        <p:nvSpPr>
          <p:cNvPr id="37" name="Google Shape;37;p8"/>
          <p:cNvSpPr/>
          <p:nvPr/>
        </p:nvSpPr>
        <p:spPr>
          <a:xfrm>
            <a:off x="3798263" y="2778519"/>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b="1">
                <a:solidFill>
                  <a:schemeClr val="dk2"/>
                </a:solidFill>
              </a:rPr>
              <a:t>03</a:t>
            </a:r>
            <a:endParaRPr sz="1000" b="1">
              <a:solidFill>
                <a:schemeClr val="dk2"/>
              </a:solidFill>
            </a:endParaRPr>
          </a:p>
        </p:txBody>
      </p:sp>
      <p:sp>
        <p:nvSpPr>
          <p:cNvPr id="38" name="Google Shape;38;p8"/>
          <p:cNvSpPr/>
          <p:nvPr/>
        </p:nvSpPr>
        <p:spPr>
          <a:xfrm>
            <a:off x="3798263" y="3729544"/>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b="1">
                <a:solidFill>
                  <a:schemeClr val="dk2"/>
                </a:solidFill>
              </a:rPr>
              <a:t>04</a:t>
            </a:r>
            <a:endParaRPr sz="1000" b="1">
              <a:solidFill>
                <a:schemeClr val="dk2"/>
              </a:solidFill>
            </a:endParaRPr>
          </a:p>
        </p:txBody>
      </p:sp>
      <p:sp>
        <p:nvSpPr>
          <p:cNvPr id="39" name="Google Shape;39;p8"/>
          <p:cNvSpPr txBox="1">
            <a:spLocks noGrp="1"/>
          </p:cNvSpPr>
          <p:nvPr>
            <p:ph type="title"/>
          </p:nvPr>
        </p:nvSpPr>
        <p:spPr>
          <a:xfrm>
            <a:off x="200925" y="1306050"/>
            <a:ext cx="3597300" cy="2531400"/>
          </a:xfrm>
          <a:prstGeom prst="rect">
            <a:avLst/>
          </a:prstGeom>
        </p:spPr>
        <p:txBody>
          <a:bodyPr spcFirstLastPara="1" wrap="square" lIns="91425" tIns="91425" rIns="91425" bIns="91425" anchor="ctr" anchorCtr="0">
            <a:normAutofit/>
          </a:bodyPr>
          <a:lstStyle>
            <a:lvl1pPr marL="0" marR="0" lvl="0" indent="0" algn="ctr" rtl="0">
              <a:lnSpc>
                <a:spcPct val="85000"/>
              </a:lnSpc>
              <a:spcBef>
                <a:spcPts val="0"/>
              </a:spcBef>
              <a:spcAft>
                <a:spcPts val="0"/>
              </a:spcAft>
              <a:buClr>
                <a:schemeClr val="lt1"/>
              </a:buClr>
              <a:buSzPts val="3000"/>
              <a:buFont typeface="Proxima Nova"/>
              <a:buNone/>
              <a:defRPr sz="3200">
                <a:solidFill>
                  <a:schemeClr val="lt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
        <p:nvSpPr>
          <p:cNvPr id="40" name="Google Shape;40;p8"/>
          <p:cNvSpPr txBox="1">
            <a:spLocks noGrp="1"/>
          </p:cNvSpPr>
          <p:nvPr>
            <p:ph type="title" idx="2"/>
          </p:nvPr>
        </p:nvSpPr>
        <p:spPr>
          <a:xfrm>
            <a:off x="4465000" y="902425"/>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500">
                <a:solidFill>
                  <a:schemeClr val="dk1"/>
                </a:solidFill>
              </a:defRPr>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41" name="Google Shape;41;p8"/>
          <p:cNvSpPr txBox="1">
            <a:spLocks noGrp="1"/>
          </p:cNvSpPr>
          <p:nvPr>
            <p:ph type="title" idx="3"/>
          </p:nvPr>
        </p:nvSpPr>
        <p:spPr>
          <a:xfrm>
            <a:off x="4465000" y="1844800"/>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500">
                <a:solidFill>
                  <a:schemeClr val="dk1"/>
                </a:solidFill>
              </a:defRPr>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42" name="Google Shape;42;p8"/>
          <p:cNvSpPr txBox="1">
            <a:spLocks noGrp="1"/>
          </p:cNvSpPr>
          <p:nvPr>
            <p:ph type="title" idx="4"/>
          </p:nvPr>
        </p:nvSpPr>
        <p:spPr>
          <a:xfrm>
            <a:off x="4465000" y="2787175"/>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500">
                <a:solidFill>
                  <a:schemeClr val="dk1"/>
                </a:solidFill>
              </a:defRPr>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43" name="Google Shape;43;p8"/>
          <p:cNvSpPr txBox="1">
            <a:spLocks noGrp="1"/>
          </p:cNvSpPr>
          <p:nvPr>
            <p:ph type="title" idx="5"/>
          </p:nvPr>
        </p:nvSpPr>
        <p:spPr>
          <a:xfrm>
            <a:off x="4465000" y="3729550"/>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500">
                <a:solidFill>
                  <a:schemeClr val="dk1"/>
                </a:solidFill>
              </a:defRPr>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44" name="Google Shape;44;p8"/>
          <p:cNvSpPr txBox="1"/>
          <p:nvPr/>
        </p:nvSpPr>
        <p:spPr>
          <a:xfrm>
            <a:off x="0" y="0"/>
            <a:ext cx="3000000" cy="3817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endParaRPr sz="1200">
              <a:solidFill>
                <a:schemeClr val="dk1"/>
              </a:solidFill>
            </a:endParaRPr>
          </a:p>
          <a:p>
            <a:pPr marL="0" lvl="1" indent="0" algn="ctr" rtl="0">
              <a:spcBef>
                <a:spcPts val="0"/>
              </a:spcBef>
              <a:spcAft>
                <a:spcPts val="0"/>
              </a:spcAft>
              <a:buClr>
                <a:schemeClr val="dk1"/>
              </a:buClr>
              <a:buSzPts val="2800"/>
              <a:buFont typeface="Arial"/>
              <a:buNone/>
            </a:pPr>
            <a:endParaRPr sz="2800">
              <a:solidFill>
                <a:schemeClr val="dk1"/>
              </a:solidFill>
            </a:endParaRPr>
          </a:p>
          <a:p>
            <a:pPr marL="0" lvl="2" indent="0" algn="ctr" rtl="0">
              <a:spcBef>
                <a:spcPts val="0"/>
              </a:spcBef>
              <a:spcAft>
                <a:spcPts val="0"/>
              </a:spcAft>
              <a:buClr>
                <a:schemeClr val="dk1"/>
              </a:buClr>
              <a:buSzPts val="2800"/>
              <a:buFont typeface="Arial"/>
              <a:buNone/>
            </a:pPr>
            <a:endParaRPr sz="2800">
              <a:solidFill>
                <a:schemeClr val="dk1"/>
              </a:solidFill>
            </a:endParaRPr>
          </a:p>
          <a:p>
            <a:pPr marL="0" lvl="3" indent="0" algn="ctr" rtl="0">
              <a:spcBef>
                <a:spcPts val="0"/>
              </a:spcBef>
              <a:spcAft>
                <a:spcPts val="0"/>
              </a:spcAft>
              <a:buClr>
                <a:schemeClr val="dk1"/>
              </a:buClr>
              <a:buSzPts val="2800"/>
              <a:buFont typeface="Arial"/>
              <a:buNone/>
            </a:pPr>
            <a:endParaRPr sz="2800">
              <a:solidFill>
                <a:schemeClr val="dk1"/>
              </a:solidFill>
            </a:endParaRPr>
          </a:p>
          <a:p>
            <a:pPr marL="0" lvl="4" indent="0" algn="ctr" rtl="0">
              <a:spcBef>
                <a:spcPts val="0"/>
              </a:spcBef>
              <a:spcAft>
                <a:spcPts val="0"/>
              </a:spcAft>
              <a:buClr>
                <a:schemeClr val="dk1"/>
              </a:buClr>
              <a:buSzPts val="2800"/>
              <a:buFont typeface="Arial"/>
              <a:buNone/>
            </a:pPr>
            <a:endParaRPr sz="2800">
              <a:solidFill>
                <a:schemeClr val="dk1"/>
              </a:solidFill>
            </a:endParaRPr>
          </a:p>
          <a:p>
            <a:pPr marL="0" lvl="5" indent="0" algn="ctr" rtl="0">
              <a:spcBef>
                <a:spcPts val="0"/>
              </a:spcBef>
              <a:spcAft>
                <a:spcPts val="0"/>
              </a:spcAft>
              <a:buClr>
                <a:schemeClr val="dk1"/>
              </a:buClr>
              <a:buSzPts val="2800"/>
              <a:buFont typeface="Arial"/>
              <a:buNone/>
            </a:pPr>
            <a:endParaRPr sz="2800">
              <a:solidFill>
                <a:schemeClr val="dk1"/>
              </a:solidFill>
            </a:endParaRPr>
          </a:p>
          <a:p>
            <a:pPr marL="0" lvl="6" indent="0" algn="ctr" rtl="0">
              <a:spcBef>
                <a:spcPts val="0"/>
              </a:spcBef>
              <a:spcAft>
                <a:spcPts val="0"/>
              </a:spcAft>
              <a:buClr>
                <a:schemeClr val="dk1"/>
              </a:buClr>
              <a:buSzPts val="2800"/>
              <a:buFont typeface="Arial"/>
              <a:buNone/>
            </a:pPr>
            <a:endParaRPr sz="2800">
              <a:solidFill>
                <a:schemeClr val="dk1"/>
              </a:solidFill>
            </a:endParaRPr>
          </a:p>
          <a:p>
            <a:pPr marL="0" lvl="7" indent="0" algn="ctr" rtl="0">
              <a:spcBef>
                <a:spcPts val="0"/>
              </a:spcBef>
              <a:spcAft>
                <a:spcPts val="0"/>
              </a:spcAft>
              <a:buClr>
                <a:schemeClr val="dk1"/>
              </a:buClr>
              <a:buSzPts val="2800"/>
              <a:buFont typeface="Arial"/>
              <a:buNone/>
            </a:pPr>
            <a:endParaRPr sz="2800">
              <a:solidFill>
                <a:schemeClr val="dk1"/>
              </a:solidFill>
            </a:endParaRPr>
          </a:p>
          <a:p>
            <a:pPr marL="0" lvl="8" indent="0" algn="ctr" rtl="0">
              <a:spcBef>
                <a:spcPts val="0"/>
              </a:spcBef>
              <a:spcAft>
                <a:spcPts val="0"/>
              </a:spcAft>
              <a:buClr>
                <a:schemeClr val="dk1"/>
              </a:buClr>
              <a:buSzPts val="2800"/>
              <a:buFont typeface="Arial"/>
              <a:buNone/>
            </a:pPr>
            <a:endParaRPr sz="2800">
              <a:solidFill>
                <a:schemeClr val="dk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mple Agenda">
  <p:cSld name="CUSTOM_4">
    <p:spTree>
      <p:nvGrpSpPr>
        <p:cNvPr id="1" name="Shape 45"/>
        <p:cNvGrpSpPr/>
        <p:nvPr/>
      </p:nvGrpSpPr>
      <p:grpSpPr>
        <a:xfrm>
          <a:off x="0" y="0"/>
          <a:ext cx="0" cy="0"/>
          <a:chOff x="0" y="0"/>
          <a:chExt cx="0" cy="0"/>
        </a:xfrm>
      </p:grpSpPr>
      <p:sp>
        <p:nvSpPr>
          <p:cNvPr id="46" name="Google Shape;46;p9"/>
          <p:cNvSpPr txBox="1"/>
          <p:nvPr/>
        </p:nvSpPr>
        <p:spPr>
          <a:xfrm>
            <a:off x="716925" y="1870100"/>
            <a:ext cx="366300" cy="2607900"/>
          </a:xfrm>
          <a:prstGeom prst="rect">
            <a:avLst/>
          </a:prstGeom>
          <a:noFill/>
          <a:ln>
            <a:noFill/>
          </a:ln>
        </p:spPr>
        <p:txBody>
          <a:bodyPr spcFirstLastPara="1" wrap="square" lIns="91425" tIns="91425" rIns="91425" bIns="91425" anchor="t" anchorCtr="0">
            <a:noAutofit/>
          </a:bodyPr>
          <a:lstStyle/>
          <a:p>
            <a:pPr marL="457200" lvl="0" indent="-514350" algn="l" rtl="0">
              <a:lnSpc>
                <a:spcPct val="200000"/>
              </a:lnSpc>
              <a:spcBef>
                <a:spcPts val="0"/>
              </a:spcBef>
              <a:spcAft>
                <a:spcPts val="0"/>
              </a:spcAft>
              <a:buClr>
                <a:schemeClr val="dk2"/>
              </a:buClr>
              <a:buSzPts val="1800"/>
              <a:buAutoNum type="arabicPlain"/>
            </a:pPr>
            <a:endParaRPr sz="1800">
              <a:solidFill>
                <a:schemeClr val="dk1"/>
              </a:solidFill>
            </a:endParaRPr>
          </a:p>
          <a:p>
            <a:pPr marL="457200" lvl="0" indent="-514350" algn="l" rtl="0">
              <a:lnSpc>
                <a:spcPct val="200000"/>
              </a:lnSpc>
              <a:spcBef>
                <a:spcPts val="0"/>
              </a:spcBef>
              <a:spcAft>
                <a:spcPts val="0"/>
              </a:spcAft>
              <a:buClr>
                <a:schemeClr val="dk2"/>
              </a:buClr>
              <a:buSzPts val="1800"/>
              <a:buAutoNum type="arabicPlain"/>
            </a:pPr>
            <a:endParaRPr sz="1800">
              <a:solidFill>
                <a:schemeClr val="dk1"/>
              </a:solidFill>
            </a:endParaRPr>
          </a:p>
          <a:p>
            <a:pPr marL="457200" lvl="0" indent="-514350" algn="l" rtl="0">
              <a:lnSpc>
                <a:spcPct val="200000"/>
              </a:lnSpc>
              <a:spcBef>
                <a:spcPts val="0"/>
              </a:spcBef>
              <a:spcAft>
                <a:spcPts val="0"/>
              </a:spcAft>
              <a:buClr>
                <a:schemeClr val="dk2"/>
              </a:buClr>
              <a:buSzPts val="1800"/>
              <a:buAutoNum type="arabicPlain"/>
            </a:pPr>
            <a:endParaRPr sz="1800">
              <a:solidFill>
                <a:schemeClr val="dk1"/>
              </a:solidFill>
            </a:endParaRPr>
          </a:p>
          <a:p>
            <a:pPr marL="457200" lvl="0" indent="-514350" algn="l" rtl="0">
              <a:lnSpc>
                <a:spcPct val="200000"/>
              </a:lnSpc>
              <a:spcBef>
                <a:spcPts val="0"/>
              </a:spcBef>
              <a:spcAft>
                <a:spcPts val="0"/>
              </a:spcAft>
              <a:buClr>
                <a:schemeClr val="dk2"/>
              </a:buClr>
              <a:buSzPts val="1800"/>
              <a:buAutoNum type="arabicPlain"/>
            </a:pPr>
            <a:endParaRPr sz="1800">
              <a:solidFill>
                <a:schemeClr val="dk1"/>
              </a:solidFill>
            </a:endParaRPr>
          </a:p>
          <a:p>
            <a:pPr marL="457200" lvl="0" indent="0" algn="l" rtl="0">
              <a:lnSpc>
                <a:spcPct val="200000"/>
              </a:lnSpc>
              <a:spcBef>
                <a:spcPts val="1000"/>
              </a:spcBef>
              <a:spcAft>
                <a:spcPts val="1000"/>
              </a:spcAft>
              <a:buNone/>
            </a:pPr>
            <a:endParaRPr sz="1800">
              <a:solidFill>
                <a:schemeClr val="dk1"/>
              </a:solidFill>
            </a:endParaRPr>
          </a:p>
        </p:txBody>
      </p:sp>
      <p:sp>
        <p:nvSpPr>
          <p:cNvPr id="47" name="Google Shape;47;p9"/>
          <p:cNvSpPr txBox="1">
            <a:spLocks noGrp="1"/>
          </p:cNvSpPr>
          <p:nvPr>
            <p:ph type="title"/>
          </p:nvPr>
        </p:nvSpPr>
        <p:spPr>
          <a:xfrm>
            <a:off x="661525" y="1068180"/>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a:lvl1pPr>
            <a:lvl2pPr marL="0" marR="0" lvl="1" indent="-177800" algn="l" rtl="0">
              <a:lnSpc>
                <a:spcPct val="85000"/>
              </a:lnSpc>
              <a:spcBef>
                <a:spcPts val="0"/>
              </a:spcBef>
              <a:spcAft>
                <a:spcPts val="0"/>
              </a:spcAft>
              <a:buSzPts val="2800"/>
              <a:buNone/>
              <a:defRPr sz="2900" b="1"/>
            </a:lvl2pPr>
            <a:lvl3pPr marL="0" marR="0" lvl="2" indent="-177800" algn="l" rtl="0">
              <a:lnSpc>
                <a:spcPct val="85000"/>
              </a:lnSpc>
              <a:spcBef>
                <a:spcPts val="0"/>
              </a:spcBef>
              <a:spcAft>
                <a:spcPts val="0"/>
              </a:spcAft>
              <a:buSzPts val="2800"/>
              <a:buNone/>
              <a:defRPr sz="2900" b="1"/>
            </a:lvl3pPr>
            <a:lvl4pPr marL="0" marR="0" lvl="3" indent="-177800" algn="l" rtl="0">
              <a:lnSpc>
                <a:spcPct val="85000"/>
              </a:lnSpc>
              <a:spcBef>
                <a:spcPts val="0"/>
              </a:spcBef>
              <a:spcAft>
                <a:spcPts val="0"/>
              </a:spcAft>
              <a:buSzPts val="2800"/>
              <a:buNone/>
              <a:defRPr sz="2900" b="1"/>
            </a:lvl4pPr>
            <a:lvl5pPr marL="0" marR="0" lvl="4" indent="-177800" algn="l" rtl="0">
              <a:lnSpc>
                <a:spcPct val="85000"/>
              </a:lnSpc>
              <a:spcBef>
                <a:spcPts val="0"/>
              </a:spcBef>
              <a:spcAft>
                <a:spcPts val="0"/>
              </a:spcAft>
              <a:buSzPts val="2800"/>
              <a:buNone/>
              <a:defRPr sz="2900" b="1"/>
            </a:lvl5pPr>
            <a:lvl6pPr marL="0" marR="0" lvl="5" indent="-177800" algn="l" rtl="0">
              <a:lnSpc>
                <a:spcPct val="85000"/>
              </a:lnSpc>
              <a:spcBef>
                <a:spcPts val="0"/>
              </a:spcBef>
              <a:spcAft>
                <a:spcPts val="0"/>
              </a:spcAft>
              <a:buSzPts val="2800"/>
              <a:buNone/>
              <a:defRPr sz="2900" b="1"/>
            </a:lvl6pPr>
            <a:lvl7pPr marL="0" marR="0" lvl="6" indent="-177800" algn="l" rtl="0">
              <a:lnSpc>
                <a:spcPct val="85000"/>
              </a:lnSpc>
              <a:spcBef>
                <a:spcPts val="0"/>
              </a:spcBef>
              <a:spcAft>
                <a:spcPts val="0"/>
              </a:spcAft>
              <a:buSzPts val="2800"/>
              <a:buNone/>
              <a:defRPr sz="2900" b="1"/>
            </a:lvl7pPr>
            <a:lvl8pPr marL="0" marR="0" lvl="7" indent="-177800" algn="l" rtl="0">
              <a:lnSpc>
                <a:spcPct val="85000"/>
              </a:lnSpc>
              <a:spcBef>
                <a:spcPts val="0"/>
              </a:spcBef>
              <a:spcAft>
                <a:spcPts val="0"/>
              </a:spcAft>
              <a:buSzPts val="2800"/>
              <a:buNone/>
              <a:defRPr sz="2900" b="1"/>
            </a:lvl8pPr>
            <a:lvl9pPr marL="0" marR="0" lvl="8" indent="-177800" algn="l" rtl="0">
              <a:lnSpc>
                <a:spcPct val="85000"/>
              </a:lnSpc>
              <a:spcBef>
                <a:spcPts val="0"/>
              </a:spcBef>
              <a:spcAft>
                <a:spcPts val="0"/>
              </a:spcAft>
              <a:buSzPts val="2800"/>
              <a:buNone/>
              <a:defRPr sz="2900" b="1"/>
            </a:lvl9pPr>
          </a:lstStyle>
          <a:p>
            <a:endParaRPr/>
          </a:p>
        </p:txBody>
      </p:sp>
      <p:sp>
        <p:nvSpPr>
          <p:cNvPr id="48" name="Google Shape;48;p9"/>
          <p:cNvSpPr txBox="1">
            <a:spLocks noGrp="1"/>
          </p:cNvSpPr>
          <p:nvPr>
            <p:ph type="title" idx="2"/>
          </p:nvPr>
        </p:nvSpPr>
        <p:spPr>
          <a:xfrm>
            <a:off x="661525" y="735550"/>
            <a:ext cx="69684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a:solidFill>
                  <a:schemeClr val="dk2"/>
                </a:solidFill>
              </a:defRPr>
            </a:lvl1pPr>
            <a:lvl2pPr marL="0" marR="0" lvl="1" indent="-177800" algn="l" rtl="0">
              <a:lnSpc>
                <a:spcPct val="85000"/>
              </a:lnSpc>
              <a:spcBef>
                <a:spcPts val="0"/>
              </a:spcBef>
              <a:spcAft>
                <a:spcPts val="0"/>
              </a:spcAft>
              <a:buClr>
                <a:schemeClr val="dk2"/>
              </a:buClr>
              <a:buSzPts val="2800"/>
              <a:buNone/>
              <a:defRPr sz="2900" b="1">
                <a:solidFill>
                  <a:schemeClr val="dk2"/>
                </a:solidFill>
              </a:defRPr>
            </a:lvl2pPr>
            <a:lvl3pPr marL="0" marR="0" lvl="2" indent="-177800" algn="l" rtl="0">
              <a:lnSpc>
                <a:spcPct val="85000"/>
              </a:lnSpc>
              <a:spcBef>
                <a:spcPts val="0"/>
              </a:spcBef>
              <a:spcAft>
                <a:spcPts val="0"/>
              </a:spcAft>
              <a:buClr>
                <a:schemeClr val="dk2"/>
              </a:buClr>
              <a:buSzPts val="2800"/>
              <a:buNone/>
              <a:defRPr sz="2900" b="1">
                <a:solidFill>
                  <a:schemeClr val="dk2"/>
                </a:solidFill>
              </a:defRPr>
            </a:lvl3pPr>
            <a:lvl4pPr marL="0" marR="0" lvl="3" indent="-177800" algn="l" rtl="0">
              <a:lnSpc>
                <a:spcPct val="85000"/>
              </a:lnSpc>
              <a:spcBef>
                <a:spcPts val="0"/>
              </a:spcBef>
              <a:spcAft>
                <a:spcPts val="0"/>
              </a:spcAft>
              <a:buClr>
                <a:schemeClr val="dk2"/>
              </a:buClr>
              <a:buSzPts val="2800"/>
              <a:buNone/>
              <a:defRPr sz="2900" b="1">
                <a:solidFill>
                  <a:schemeClr val="dk2"/>
                </a:solidFill>
              </a:defRPr>
            </a:lvl4pPr>
            <a:lvl5pPr marL="0" marR="0" lvl="4" indent="-177800" algn="l" rtl="0">
              <a:lnSpc>
                <a:spcPct val="85000"/>
              </a:lnSpc>
              <a:spcBef>
                <a:spcPts val="0"/>
              </a:spcBef>
              <a:spcAft>
                <a:spcPts val="0"/>
              </a:spcAft>
              <a:buClr>
                <a:schemeClr val="dk2"/>
              </a:buClr>
              <a:buSzPts val="2800"/>
              <a:buNone/>
              <a:defRPr sz="2900" b="1">
                <a:solidFill>
                  <a:schemeClr val="dk2"/>
                </a:solidFill>
              </a:defRPr>
            </a:lvl5pPr>
            <a:lvl6pPr marL="0" marR="0" lvl="5" indent="-177800" algn="l" rtl="0">
              <a:lnSpc>
                <a:spcPct val="85000"/>
              </a:lnSpc>
              <a:spcBef>
                <a:spcPts val="0"/>
              </a:spcBef>
              <a:spcAft>
                <a:spcPts val="0"/>
              </a:spcAft>
              <a:buClr>
                <a:schemeClr val="dk2"/>
              </a:buClr>
              <a:buSzPts val="2800"/>
              <a:buNone/>
              <a:defRPr sz="2900" b="1">
                <a:solidFill>
                  <a:schemeClr val="dk2"/>
                </a:solidFill>
              </a:defRPr>
            </a:lvl6pPr>
            <a:lvl7pPr marL="0" marR="0" lvl="6" indent="-177800" algn="l" rtl="0">
              <a:lnSpc>
                <a:spcPct val="85000"/>
              </a:lnSpc>
              <a:spcBef>
                <a:spcPts val="0"/>
              </a:spcBef>
              <a:spcAft>
                <a:spcPts val="0"/>
              </a:spcAft>
              <a:buClr>
                <a:schemeClr val="dk2"/>
              </a:buClr>
              <a:buSzPts val="2800"/>
              <a:buNone/>
              <a:defRPr sz="2900" b="1">
                <a:solidFill>
                  <a:schemeClr val="dk2"/>
                </a:solidFill>
              </a:defRPr>
            </a:lvl7pPr>
            <a:lvl8pPr marL="0" marR="0" lvl="7" indent="-177800" algn="l" rtl="0">
              <a:lnSpc>
                <a:spcPct val="85000"/>
              </a:lnSpc>
              <a:spcBef>
                <a:spcPts val="0"/>
              </a:spcBef>
              <a:spcAft>
                <a:spcPts val="0"/>
              </a:spcAft>
              <a:buClr>
                <a:schemeClr val="dk2"/>
              </a:buClr>
              <a:buSzPts val="2800"/>
              <a:buNone/>
              <a:defRPr sz="2900" b="1">
                <a:solidFill>
                  <a:schemeClr val="dk2"/>
                </a:solidFill>
              </a:defRPr>
            </a:lvl8pPr>
            <a:lvl9pPr marL="0" marR="0" lvl="8" indent="-177800" algn="l" rtl="0">
              <a:lnSpc>
                <a:spcPct val="85000"/>
              </a:lnSpc>
              <a:spcBef>
                <a:spcPts val="0"/>
              </a:spcBef>
              <a:spcAft>
                <a:spcPts val="0"/>
              </a:spcAft>
              <a:buClr>
                <a:schemeClr val="dk2"/>
              </a:buClr>
              <a:buSzPts val="2800"/>
              <a:buNone/>
              <a:defRPr sz="2900" b="1">
                <a:solidFill>
                  <a:schemeClr val="dk2"/>
                </a:solidFill>
              </a:defRPr>
            </a:lvl9pPr>
          </a:lstStyle>
          <a:p>
            <a:endParaRPr/>
          </a:p>
        </p:txBody>
      </p:sp>
      <p:sp>
        <p:nvSpPr>
          <p:cNvPr id="49" name="Google Shape;49;p9"/>
          <p:cNvSpPr txBox="1">
            <a:spLocks noGrp="1"/>
          </p:cNvSpPr>
          <p:nvPr>
            <p:ph type="title" idx="3"/>
          </p:nvPr>
        </p:nvSpPr>
        <p:spPr>
          <a:xfrm>
            <a:off x="1170900" y="1806405"/>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800" b="0"/>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50" name="Google Shape;50;p9"/>
          <p:cNvSpPr txBox="1">
            <a:spLocks noGrp="1"/>
          </p:cNvSpPr>
          <p:nvPr>
            <p:ph type="title" idx="4"/>
          </p:nvPr>
        </p:nvSpPr>
        <p:spPr>
          <a:xfrm>
            <a:off x="1170900" y="2365738"/>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800" b="0"/>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51" name="Google Shape;51;p9"/>
          <p:cNvSpPr txBox="1">
            <a:spLocks noGrp="1"/>
          </p:cNvSpPr>
          <p:nvPr>
            <p:ph type="title" idx="5"/>
          </p:nvPr>
        </p:nvSpPr>
        <p:spPr>
          <a:xfrm>
            <a:off x="1170900" y="3484405"/>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800" b="0"/>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52" name="Google Shape;52;p9"/>
          <p:cNvSpPr txBox="1">
            <a:spLocks noGrp="1"/>
          </p:cNvSpPr>
          <p:nvPr>
            <p:ph type="title" idx="6"/>
          </p:nvPr>
        </p:nvSpPr>
        <p:spPr>
          <a:xfrm>
            <a:off x="1170900" y="2925071"/>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800" b="0"/>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BLANK_1_3">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04725" y="4408878"/>
            <a:ext cx="6968400" cy="572700"/>
          </a:xfrm>
          <a:prstGeom prst="rect">
            <a:avLst/>
          </a:prstGeom>
        </p:spPr>
        <p:txBody>
          <a:bodyPr spcFirstLastPara="1" wrap="square" lIns="91425" tIns="91425" rIns="91425" bIns="91425" anchor="b" anchorCtr="0">
            <a:normAutofit/>
          </a:bodyPr>
          <a:lstStyle>
            <a:lvl1pPr marL="0" marR="0" lvl="0" indent="0" algn="l" rtl="0">
              <a:lnSpc>
                <a:spcPct val="115000"/>
              </a:lnSpc>
              <a:spcBef>
                <a:spcPts val="0"/>
              </a:spcBef>
              <a:spcAft>
                <a:spcPts val="0"/>
              </a:spcAft>
              <a:buNone/>
              <a:defRPr sz="700" u="sng">
                <a:solidFill>
                  <a:srgbClr val="B7B7B7"/>
                </a:solidFill>
                <a:latin typeface="Proxima Nova"/>
                <a:ea typeface="Proxima Nova"/>
                <a:cs typeface="Proxima Nova"/>
                <a:sym typeface="Proxima Nova"/>
              </a:defRPr>
            </a:lvl1pPr>
            <a:lvl2pPr marL="0" marR="0" lvl="1"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9pPr>
          </a:lstStyle>
          <a:p>
            <a:endParaRPr/>
          </a:p>
        </p:txBody>
      </p:sp>
      <p:sp>
        <p:nvSpPr>
          <p:cNvPr id="55" name="Google Shape;55;p10"/>
          <p:cNvSpPr txBox="1">
            <a:spLocks noGrp="1"/>
          </p:cNvSpPr>
          <p:nvPr>
            <p:ph type="title" idx="2"/>
          </p:nvPr>
        </p:nvSpPr>
        <p:spPr>
          <a:xfrm>
            <a:off x="604725" y="516677"/>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a:lvl1pPr>
            <a:lvl2pPr marL="0" marR="0" lvl="1" indent="-177800" algn="l" rtl="0">
              <a:lnSpc>
                <a:spcPct val="85000"/>
              </a:lnSpc>
              <a:spcBef>
                <a:spcPts val="0"/>
              </a:spcBef>
              <a:spcAft>
                <a:spcPts val="0"/>
              </a:spcAft>
              <a:buSzPts val="2800"/>
              <a:buNone/>
              <a:defRPr sz="2900" b="1"/>
            </a:lvl2pPr>
            <a:lvl3pPr marL="0" marR="0" lvl="2" indent="-177800" algn="l" rtl="0">
              <a:lnSpc>
                <a:spcPct val="85000"/>
              </a:lnSpc>
              <a:spcBef>
                <a:spcPts val="0"/>
              </a:spcBef>
              <a:spcAft>
                <a:spcPts val="0"/>
              </a:spcAft>
              <a:buSzPts val="2800"/>
              <a:buNone/>
              <a:defRPr sz="2900" b="1"/>
            </a:lvl3pPr>
            <a:lvl4pPr marL="0" marR="0" lvl="3" indent="-177800" algn="l" rtl="0">
              <a:lnSpc>
                <a:spcPct val="85000"/>
              </a:lnSpc>
              <a:spcBef>
                <a:spcPts val="0"/>
              </a:spcBef>
              <a:spcAft>
                <a:spcPts val="0"/>
              </a:spcAft>
              <a:buSzPts val="2800"/>
              <a:buNone/>
              <a:defRPr sz="2900" b="1"/>
            </a:lvl4pPr>
            <a:lvl5pPr marL="0" marR="0" lvl="4" indent="-177800" algn="l" rtl="0">
              <a:lnSpc>
                <a:spcPct val="85000"/>
              </a:lnSpc>
              <a:spcBef>
                <a:spcPts val="0"/>
              </a:spcBef>
              <a:spcAft>
                <a:spcPts val="0"/>
              </a:spcAft>
              <a:buSzPts val="2800"/>
              <a:buNone/>
              <a:defRPr sz="2900" b="1"/>
            </a:lvl5pPr>
            <a:lvl6pPr marL="0" marR="0" lvl="5" indent="-177800" algn="l" rtl="0">
              <a:lnSpc>
                <a:spcPct val="85000"/>
              </a:lnSpc>
              <a:spcBef>
                <a:spcPts val="0"/>
              </a:spcBef>
              <a:spcAft>
                <a:spcPts val="0"/>
              </a:spcAft>
              <a:buSzPts val="2800"/>
              <a:buNone/>
              <a:defRPr sz="2900" b="1"/>
            </a:lvl6pPr>
            <a:lvl7pPr marL="0" marR="0" lvl="6" indent="-177800" algn="l" rtl="0">
              <a:lnSpc>
                <a:spcPct val="85000"/>
              </a:lnSpc>
              <a:spcBef>
                <a:spcPts val="0"/>
              </a:spcBef>
              <a:spcAft>
                <a:spcPts val="0"/>
              </a:spcAft>
              <a:buSzPts val="2800"/>
              <a:buNone/>
              <a:defRPr sz="2900" b="1"/>
            </a:lvl7pPr>
            <a:lvl8pPr marL="0" marR="0" lvl="7" indent="-177800" algn="l" rtl="0">
              <a:lnSpc>
                <a:spcPct val="85000"/>
              </a:lnSpc>
              <a:spcBef>
                <a:spcPts val="0"/>
              </a:spcBef>
              <a:spcAft>
                <a:spcPts val="0"/>
              </a:spcAft>
              <a:buSzPts val="2800"/>
              <a:buNone/>
              <a:defRPr sz="2900" b="1"/>
            </a:lvl8pPr>
            <a:lvl9pPr marL="0" marR="0" lvl="8" indent="-177800" algn="l" rtl="0">
              <a:lnSpc>
                <a:spcPct val="85000"/>
              </a:lnSpc>
              <a:spcBef>
                <a:spcPts val="0"/>
              </a:spcBef>
              <a:spcAft>
                <a:spcPts val="0"/>
              </a:spcAft>
              <a:buSzPts val="2800"/>
              <a:buNone/>
              <a:defRPr sz="2900" b="1"/>
            </a:lvl9pPr>
          </a:lstStyle>
          <a:p>
            <a:endParaRPr/>
          </a:p>
        </p:txBody>
      </p:sp>
      <p:sp>
        <p:nvSpPr>
          <p:cNvPr id="56" name="Google Shape;56;p10"/>
          <p:cNvSpPr txBox="1">
            <a:spLocks noGrp="1"/>
          </p:cNvSpPr>
          <p:nvPr>
            <p:ph type="subTitle" idx="1"/>
          </p:nvPr>
        </p:nvSpPr>
        <p:spPr>
          <a:xfrm>
            <a:off x="604725" y="1104050"/>
            <a:ext cx="6939900" cy="330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0"/>
          <p:cNvSpPr txBox="1">
            <a:spLocks noGrp="1"/>
          </p:cNvSpPr>
          <p:nvPr>
            <p:ph type="subTitle" idx="3"/>
          </p:nvPr>
        </p:nvSpPr>
        <p:spPr>
          <a:xfrm>
            <a:off x="604725" y="1721425"/>
            <a:ext cx="6939900" cy="330300"/>
          </a:xfrm>
          <a:prstGeom prst="rect">
            <a:avLst/>
          </a:prstGeom>
        </p:spPr>
        <p:txBody>
          <a:bodyPr spcFirstLastPara="1" wrap="square" lIns="91425" tIns="91425" rIns="91425" bIns="91425" anchor="t" anchorCtr="0">
            <a:normAutofit/>
          </a:bodyPr>
          <a:lstStyle>
            <a:lvl1pPr marL="285750" marR="0" lvl="0" indent="-228600" algn="l" rtl="0">
              <a:lnSpc>
                <a:spcPct val="90000"/>
              </a:lnSpc>
              <a:spcBef>
                <a:spcPts val="0"/>
              </a:spcBef>
              <a:spcAft>
                <a:spcPts val="0"/>
              </a:spcAft>
              <a:buSzPts val="1300"/>
              <a:buNone/>
              <a:defRPr sz="1300"/>
            </a:lvl1pPr>
            <a:lvl2pPr lvl="1" algn="ctr" rtl="0">
              <a:lnSpc>
                <a:spcPct val="100000"/>
              </a:lnSpc>
              <a:spcBef>
                <a:spcPts val="10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0450" y="445025"/>
            <a:ext cx="83520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b="1">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80450" y="1152475"/>
            <a:ext cx="83520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0"/>
              </a:spcBef>
              <a:spcAft>
                <a:spcPts val="0"/>
              </a:spcAft>
              <a:buClr>
                <a:schemeClr val="dk1"/>
              </a:buClr>
              <a:buSzPts val="1400"/>
              <a:buChar char="○"/>
              <a:defRPr>
                <a:solidFill>
                  <a:schemeClr val="dk1"/>
                </a:solidFill>
              </a:defRPr>
            </a:lvl2pPr>
            <a:lvl3pPr marL="1371600" lvl="2" indent="-317500">
              <a:lnSpc>
                <a:spcPct val="115000"/>
              </a:lnSpc>
              <a:spcBef>
                <a:spcPts val="0"/>
              </a:spcBef>
              <a:spcAft>
                <a:spcPts val="0"/>
              </a:spcAft>
              <a:buClr>
                <a:schemeClr val="dk1"/>
              </a:buClr>
              <a:buSzPts val="1400"/>
              <a:buChar char="■"/>
              <a:defRPr>
                <a:solidFill>
                  <a:schemeClr val="dk1"/>
                </a:solidFill>
              </a:defRPr>
            </a:lvl3pPr>
            <a:lvl4pPr marL="1828800" lvl="3" indent="-317500">
              <a:lnSpc>
                <a:spcPct val="115000"/>
              </a:lnSpc>
              <a:spcBef>
                <a:spcPts val="0"/>
              </a:spcBef>
              <a:spcAft>
                <a:spcPts val="0"/>
              </a:spcAft>
              <a:buClr>
                <a:schemeClr val="dk1"/>
              </a:buClr>
              <a:buSzPts val="1400"/>
              <a:buChar char="●"/>
              <a:defRPr>
                <a:solidFill>
                  <a:schemeClr val="dk1"/>
                </a:solidFill>
              </a:defRPr>
            </a:lvl4pPr>
            <a:lvl5pPr marL="2286000" lvl="4" indent="-317500">
              <a:lnSpc>
                <a:spcPct val="115000"/>
              </a:lnSpc>
              <a:spcBef>
                <a:spcPts val="0"/>
              </a:spcBef>
              <a:spcAft>
                <a:spcPts val="0"/>
              </a:spcAft>
              <a:buClr>
                <a:schemeClr val="dk1"/>
              </a:buClr>
              <a:buSzPts val="1400"/>
              <a:buChar char="○"/>
              <a:defRPr>
                <a:solidFill>
                  <a:schemeClr val="dk1"/>
                </a:solidFill>
              </a:defRPr>
            </a:lvl5pPr>
            <a:lvl6pPr marL="2743200" lvl="5" indent="-317500">
              <a:lnSpc>
                <a:spcPct val="115000"/>
              </a:lnSpc>
              <a:spcBef>
                <a:spcPts val="0"/>
              </a:spcBef>
              <a:spcAft>
                <a:spcPts val="0"/>
              </a:spcAft>
              <a:buClr>
                <a:schemeClr val="dk1"/>
              </a:buClr>
              <a:buSzPts val="1400"/>
              <a:buChar char="■"/>
              <a:defRPr>
                <a:solidFill>
                  <a:schemeClr val="dk1"/>
                </a:solidFill>
              </a:defRPr>
            </a:lvl6pPr>
            <a:lvl7pPr marL="3200400" lvl="6" indent="-317500">
              <a:lnSpc>
                <a:spcPct val="115000"/>
              </a:lnSpc>
              <a:spcBef>
                <a:spcPts val="0"/>
              </a:spcBef>
              <a:spcAft>
                <a:spcPts val="0"/>
              </a:spcAft>
              <a:buClr>
                <a:schemeClr val="dk1"/>
              </a:buClr>
              <a:buSzPts val="1400"/>
              <a:buChar char="●"/>
              <a:defRPr>
                <a:solidFill>
                  <a:schemeClr val="dk1"/>
                </a:solidFill>
              </a:defRPr>
            </a:lvl7pPr>
            <a:lvl8pPr marL="3657600" lvl="7" indent="-317500">
              <a:lnSpc>
                <a:spcPct val="115000"/>
              </a:lnSpc>
              <a:spcBef>
                <a:spcPts val="0"/>
              </a:spcBef>
              <a:spcAft>
                <a:spcPts val="0"/>
              </a:spcAft>
              <a:buClr>
                <a:schemeClr val="dk1"/>
              </a:buClr>
              <a:buSzPts val="1400"/>
              <a:buChar char="○"/>
              <a:defRPr>
                <a:solidFill>
                  <a:schemeClr val="dk1"/>
                </a:solidFill>
              </a:defRPr>
            </a:lvl8pPr>
            <a:lvl9pPr marL="4114800" lvl="8" indent="-317500">
              <a:lnSpc>
                <a:spcPct val="115000"/>
              </a:lnSpc>
              <a:spcBef>
                <a:spcPts val="0"/>
              </a:spcBef>
              <a:spcAft>
                <a:spcPts val="0"/>
              </a:spcAft>
              <a:buClr>
                <a:schemeClr val="dk1"/>
              </a:buClr>
              <a:buSzPts val="1400"/>
              <a:buChar char="■"/>
              <a:defRPr>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628650" y="273844"/>
            <a:ext cx="7886700" cy="4659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0"/>
              </a:spcBef>
              <a:spcAft>
                <a:spcPts val="0"/>
              </a:spcAft>
              <a:buClr>
                <a:schemeClr val="dk1"/>
              </a:buClr>
              <a:buSzPts val="3000"/>
              <a:buFont typeface="Proxima Nova"/>
              <a:buNone/>
              <a:defRPr sz="3000" b="1" i="0" u="none" strike="noStrike" cap="none">
                <a:solidFill>
                  <a:schemeClr val="dk1"/>
                </a:solidFill>
                <a:latin typeface="Proxima Nova"/>
                <a:ea typeface="Proxima Nova"/>
                <a:cs typeface="Proxima Nova"/>
                <a:sym typeface="Proxima Nov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0" name="Google Shape;130;p22"/>
          <p:cNvSpPr txBox="1">
            <a:spLocks noGrp="1"/>
          </p:cNvSpPr>
          <p:nvPr>
            <p:ph type="body" idx="1"/>
          </p:nvPr>
        </p:nvSpPr>
        <p:spPr>
          <a:xfrm>
            <a:off x="628650" y="1008529"/>
            <a:ext cx="7886700" cy="36243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Proxima Nova"/>
                <a:ea typeface="Proxima Nova"/>
                <a:cs typeface="Proxima Nova"/>
                <a:sym typeface="Proxima Nova"/>
              </a:defRPr>
            </a:lvl1pPr>
            <a:lvl2pPr marL="914400" marR="0" lvl="1"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L="1371600" marR="0" lvl="2" indent="-285750" algn="l" rtl="0">
              <a:lnSpc>
                <a:spcPct val="90000"/>
              </a:lnSpc>
              <a:spcBef>
                <a:spcPts val="4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3pPr>
            <a:lvl4pPr marL="1828800" marR="0" lvl="3"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Proxima Nova"/>
                <a:ea typeface="Proxima Nova"/>
                <a:cs typeface="Proxima Nova"/>
                <a:sym typeface="Proxima Nova"/>
              </a:defRPr>
            </a:lvl4pPr>
            <a:lvl5pPr marL="2286000" marR="0" lvl="4"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roxima Nova"/>
                <a:ea typeface="Proxima Nova"/>
                <a:cs typeface="Proxima Nova"/>
                <a:sym typeface="Proxima Nov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roxima Nova"/>
                <a:ea typeface="Proxima Nova"/>
                <a:cs typeface="Proxima Nova"/>
                <a:sym typeface="Proxima Nov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roxima Nova"/>
                <a:ea typeface="Proxima Nova"/>
                <a:cs typeface="Proxima Nova"/>
                <a:sym typeface="Proxima Nov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shrm.org/resourcesandtools/hr-topics/talent-acquisition/pages/virtual-onboarding-remote-workers.aspx"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hyperlink" Target="https://www.shrm.org/resourcesandtools/hr-topics/talent-acquisition/pages/dont-underestimate-the-importance-of-effective-onboarding.aspx#:~:text=New%20employees%20who%20went%20through,percent%20greater%20new%2Dhire%20productivity." TargetMode="External"/><Relationship Id="rId5" Type="http://schemas.openxmlformats.org/officeDocument/2006/relationships/hyperlink" Target="https://www.talentlyft.com/en/blog/article/391/9-best-practices-for-remote-onboarding"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jellyvision.com/wp-content/uploads/2024/04/JV_UltimateVirtualOnboardingChecklist2022.pdf"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6"/>
        <p:cNvGrpSpPr/>
        <p:nvPr/>
      </p:nvGrpSpPr>
      <p:grpSpPr>
        <a:xfrm>
          <a:off x="0" y="0"/>
          <a:ext cx="0" cy="0"/>
          <a:chOff x="0" y="0"/>
          <a:chExt cx="0" cy="0"/>
        </a:xfrm>
      </p:grpSpPr>
      <p:sp>
        <p:nvSpPr>
          <p:cNvPr id="157" name="Google Shape;157;p31"/>
          <p:cNvSpPr txBox="1"/>
          <p:nvPr/>
        </p:nvSpPr>
        <p:spPr>
          <a:xfrm>
            <a:off x="674473" y="1999403"/>
            <a:ext cx="4103700" cy="652500"/>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0"/>
              </a:spcBef>
              <a:spcAft>
                <a:spcPts val="0"/>
              </a:spcAft>
              <a:buNone/>
            </a:pPr>
            <a:r>
              <a:rPr lang="en" sz="1600">
                <a:solidFill>
                  <a:schemeClr val="lt1"/>
                </a:solidFill>
              </a:rPr>
              <a:t>Introductions to you and your benefits.</a:t>
            </a:r>
            <a:endParaRPr sz="1600">
              <a:solidFill>
                <a:schemeClr val="lt1"/>
              </a:solidFill>
            </a:endParaRPr>
          </a:p>
          <a:p>
            <a:pPr marL="0" lvl="0" indent="0" algn="l" rtl="0">
              <a:lnSpc>
                <a:spcPct val="95000"/>
              </a:lnSpc>
              <a:spcBef>
                <a:spcPts val="0"/>
              </a:spcBef>
              <a:spcAft>
                <a:spcPts val="0"/>
              </a:spcAft>
              <a:buNone/>
            </a:pPr>
            <a:endParaRPr sz="1600">
              <a:solidFill>
                <a:schemeClr val="lt1"/>
              </a:solidFill>
            </a:endParaRPr>
          </a:p>
        </p:txBody>
      </p:sp>
      <p:sp>
        <p:nvSpPr>
          <p:cNvPr id="158" name="Google Shape;158;p31"/>
          <p:cNvSpPr txBox="1"/>
          <p:nvPr/>
        </p:nvSpPr>
        <p:spPr>
          <a:xfrm>
            <a:off x="674475" y="1058425"/>
            <a:ext cx="6717900" cy="6279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1000"/>
              </a:spcAft>
              <a:buClr>
                <a:srgbClr val="000000"/>
              </a:buClr>
              <a:buSzPts val="1100"/>
              <a:buFont typeface="Arial"/>
              <a:buNone/>
            </a:pPr>
            <a:r>
              <a:rPr lang="en" sz="3600" b="1">
                <a:solidFill>
                  <a:schemeClr val="lt1"/>
                </a:solidFill>
              </a:rPr>
              <a:t>Onboarding Toolkit</a:t>
            </a:r>
            <a:endParaRPr sz="3600" b="1">
              <a:solidFill>
                <a:schemeClr val="lt1"/>
              </a:solidFill>
            </a:endParaRPr>
          </a:p>
        </p:txBody>
      </p:sp>
      <p:sp>
        <p:nvSpPr>
          <p:cNvPr id="159" name="Google Shape;159;p31"/>
          <p:cNvSpPr txBox="1"/>
          <p:nvPr/>
        </p:nvSpPr>
        <p:spPr>
          <a:xfrm>
            <a:off x="783144" y="4291963"/>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dirty="0">
                <a:solidFill>
                  <a:srgbClr val="CCCCCC"/>
                </a:solidFill>
              </a:rPr>
              <a:t>ONBOARDING 2023</a:t>
            </a:r>
            <a:endParaRPr sz="1100" b="1" dirty="0">
              <a:solidFill>
                <a:srgbClr val="CCCCCC"/>
              </a:solidFill>
            </a:endParaRPr>
          </a:p>
        </p:txBody>
      </p:sp>
      <p:pic>
        <p:nvPicPr>
          <p:cNvPr id="160" name="Google Shape;160;p31"/>
          <p:cNvPicPr preferRelativeResize="0"/>
          <p:nvPr/>
        </p:nvPicPr>
        <p:blipFill rotWithShape="1">
          <a:blip r:embed="rId3">
            <a:alphaModFix/>
          </a:blip>
          <a:srcRect l="119" r="109"/>
          <a:stretch/>
        </p:blipFill>
        <p:spPr>
          <a:xfrm>
            <a:off x="7599725" y="4067286"/>
            <a:ext cx="998474" cy="675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p:nvPr/>
        </p:nvSpPr>
        <p:spPr>
          <a:xfrm>
            <a:off x="0" y="0"/>
            <a:ext cx="4080600" cy="51435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i="0" u="none" strike="noStrike" cap="none">
              <a:solidFill>
                <a:schemeClr val="dk1"/>
              </a:solidFill>
            </a:endParaRPr>
          </a:p>
        </p:txBody>
      </p:sp>
      <p:sp>
        <p:nvSpPr>
          <p:cNvPr id="166" name="Google Shape;166;p32"/>
          <p:cNvSpPr txBox="1">
            <a:spLocks noGrp="1"/>
          </p:cNvSpPr>
          <p:nvPr>
            <p:ph type="title" idx="4294967295"/>
          </p:nvPr>
        </p:nvSpPr>
        <p:spPr>
          <a:xfrm>
            <a:off x="0" y="1521375"/>
            <a:ext cx="4009200" cy="21009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000"/>
              <a:buFont typeface="Proxima Nova"/>
              <a:buNone/>
            </a:pPr>
            <a:r>
              <a:rPr lang="en" sz="3000">
                <a:solidFill>
                  <a:schemeClr val="lt1"/>
                </a:solidFill>
              </a:rPr>
              <a:t>Onboarding Toolkit</a:t>
            </a:r>
            <a:endParaRPr sz="3000">
              <a:solidFill>
                <a:schemeClr val="lt1"/>
              </a:solidFill>
            </a:endParaRPr>
          </a:p>
        </p:txBody>
      </p:sp>
      <p:sp>
        <p:nvSpPr>
          <p:cNvPr id="167" name="Google Shape;167;p32"/>
          <p:cNvSpPr txBox="1"/>
          <p:nvPr/>
        </p:nvSpPr>
        <p:spPr>
          <a:xfrm>
            <a:off x="4465001" y="915169"/>
            <a:ext cx="3411600" cy="4860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800"/>
              </a:spcBef>
              <a:spcAft>
                <a:spcPts val="0"/>
              </a:spcAft>
              <a:buNone/>
            </a:pPr>
            <a:r>
              <a:rPr lang="en" sz="1500">
                <a:solidFill>
                  <a:schemeClr val="dk1"/>
                </a:solidFill>
              </a:rPr>
              <a:t>Onboarding Timeline</a:t>
            </a:r>
            <a:endParaRPr sz="1500">
              <a:solidFill>
                <a:schemeClr val="dk1"/>
              </a:solidFill>
            </a:endParaRPr>
          </a:p>
        </p:txBody>
      </p:sp>
      <p:sp>
        <p:nvSpPr>
          <p:cNvPr id="168" name="Google Shape;168;p32"/>
          <p:cNvSpPr/>
          <p:nvPr/>
        </p:nvSpPr>
        <p:spPr>
          <a:xfrm>
            <a:off x="3798263" y="902269"/>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sz="1400" b="1">
                <a:solidFill>
                  <a:schemeClr val="accent4"/>
                </a:solidFill>
              </a:rPr>
              <a:t>01</a:t>
            </a:r>
            <a:endParaRPr sz="1000" b="1">
              <a:solidFill>
                <a:schemeClr val="accent4"/>
              </a:solidFill>
            </a:endParaRPr>
          </a:p>
        </p:txBody>
      </p:sp>
      <p:sp>
        <p:nvSpPr>
          <p:cNvPr id="169" name="Google Shape;169;p32"/>
          <p:cNvSpPr txBox="1"/>
          <p:nvPr/>
        </p:nvSpPr>
        <p:spPr>
          <a:xfrm>
            <a:off x="4465001" y="1853294"/>
            <a:ext cx="3411600" cy="4860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800"/>
              </a:spcBef>
              <a:spcAft>
                <a:spcPts val="0"/>
              </a:spcAft>
              <a:buNone/>
            </a:pPr>
            <a:r>
              <a:rPr lang="en" sz="1500">
                <a:solidFill>
                  <a:schemeClr val="dk1"/>
                </a:solidFill>
              </a:rPr>
              <a:t>New Hire Sneak Peek</a:t>
            </a:r>
            <a:endParaRPr sz="1500">
              <a:solidFill>
                <a:schemeClr val="dk1"/>
              </a:solidFill>
            </a:endParaRPr>
          </a:p>
        </p:txBody>
      </p:sp>
      <p:sp>
        <p:nvSpPr>
          <p:cNvPr id="170" name="Google Shape;170;p32"/>
          <p:cNvSpPr/>
          <p:nvPr/>
        </p:nvSpPr>
        <p:spPr>
          <a:xfrm>
            <a:off x="3798263" y="1840394"/>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sz="1400" b="1">
                <a:solidFill>
                  <a:schemeClr val="accent4"/>
                </a:solidFill>
              </a:rPr>
              <a:t>02</a:t>
            </a:r>
            <a:endParaRPr sz="1000" b="1">
              <a:solidFill>
                <a:schemeClr val="accent4"/>
              </a:solidFill>
            </a:endParaRPr>
          </a:p>
        </p:txBody>
      </p:sp>
      <p:sp>
        <p:nvSpPr>
          <p:cNvPr id="171" name="Google Shape;171;p32"/>
          <p:cNvSpPr txBox="1"/>
          <p:nvPr/>
        </p:nvSpPr>
        <p:spPr>
          <a:xfrm>
            <a:off x="4465001" y="2791419"/>
            <a:ext cx="3411600" cy="4860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800"/>
              </a:spcBef>
              <a:spcAft>
                <a:spcPts val="0"/>
              </a:spcAft>
              <a:buNone/>
            </a:pPr>
            <a:r>
              <a:rPr lang="en" sz="1500">
                <a:solidFill>
                  <a:schemeClr val="dk1"/>
                </a:solidFill>
              </a:rPr>
              <a:t>Email Templates</a:t>
            </a:r>
            <a:endParaRPr sz="1500">
              <a:solidFill>
                <a:schemeClr val="dk1"/>
              </a:solidFill>
            </a:endParaRPr>
          </a:p>
        </p:txBody>
      </p:sp>
      <p:sp>
        <p:nvSpPr>
          <p:cNvPr id="172" name="Google Shape;172;p32"/>
          <p:cNvSpPr/>
          <p:nvPr/>
        </p:nvSpPr>
        <p:spPr>
          <a:xfrm>
            <a:off x="3798263" y="2778519"/>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sz="1400" b="1">
                <a:solidFill>
                  <a:schemeClr val="accent4"/>
                </a:solidFill>
              </a:rPr>
              <a:t>03</a:t>
            </a:r>
            <a:endParaRPr sz="1000" b="1">
              <a:solidFill>
                <a:schemeClr val="accent4"/>
              </a:solidFill>
            </a:endParaRPr>
          </a:p>
        </p:txBody>
      </p:sp>
      <p:sp>
        <p:nvSpPr>
          <p:cNvPr id="173" name="Google Shape;173;p32"/>
          <p:cNvSpPr txBox="1"/>
          <p:nvPr/>
        </p:nvSpPr>
        <p:spPr>
          <a:xfrm>
            <a:off x="4465001" y="3742444"/>
            <a:ext cx="3411600" cy="4860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800"/>
              </a:spcBef>
              <a:spcAft>
                <a:spcPts val="0"/>
              </a:spcAft>
              <a:buNone/>
            </a:pPr>
            <a:r>
              <a:rPr lang="en" sz="1500">
                <a:solidFill>
                  <a:schemeClr val="dk1"/>
                </a:solidFill>
              </a:rPr>
              <a:t>Onboarding Collateral</a:t>
            </a:r>
            <a:endParaRPr sz="1500">
              <a:solidFill>
                <a:schemeClr val="dk1"/>
              </a:solidFill>
            </a:endParaRPr>
          </a:p>
        </p:txBody>
      </p:sp>
      <p:sp>
        <p:nvSpPr>
          <p:cNvPr id="174" name="Google Shape;174;p32"/>
          <p:cNvSpPr/>
          <p:nvPr/>
        </p:nvSpPr>
        <p:spPr>
          <a:xfrm>
            <a:off x="3798263" y="3729544"/>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sz="1400" b="1">
                <a:solidFill>
                  <a:schemeClr val="accent4"/>
                </a:solidFill>
              </a:rPr>
              <a:t>04</a:t>
            </a:r>
            <a:endParaRPr sz="1000" b="1">
              <a:solidFill>
                <a:schemeClr val="accent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p:nvPr/>
        </p:nvSpPr>
        <p:spPr>
          <a:xfrm>
            <a:off x="685800" y="954341"/>
            <a:ext cx="5307300" cy="368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None/>
            </a:pPr>
            <a:r>
              <a:rPr lang="en" sz="3000" b="1" dirty="0">
                <a:solidFill>
                  <a:schemeClr val="dk1"/>
                </a:solidFill>
              </a:rPr>
              <a:t>In the beginning</a:t>
            </a:r>
            <a:endParaRPr sz="3000" b="1" dirty="0">
              <a:solidFill>
                <a:schemeClr val="dk1"/>
              </a:solidFill>
            </a:endParaRPr>
          </a:p>
        </p:txBody>
      </p:sp>
      <p:sp>
        <p:nvSpPr>
          <p:cNvPr id="180" name="Google Shape;180;p33"/>
          <p:cNvSpPr txBox="1"/>
          <p:nvPr/>
        </p:nvSpPr>
        <p:spPr>
          <a:xfrm>
            <a:off x="685800" y="6297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dirty="0">
                <a:solidFill>
                  <a:schemeClr val="accent2"/>
                </a:solidFill>
              </a:rPr>
              <a:t>EVEN BEFORE THE FIRST DAY</a:t>
            </a:r>
            <a:endParaRPr sz="1200" b="1" dirty="0">
              <a:solidFill>
                <a:schemeClr val="accent2"/>
              </a:solidFill>
            </a:endParaRPr>
          </a:p>
        </p:txBody>
      </p:sp>
      <p:sp>
        <p:nvSpPr>
          <p:cNvPr id="181" name="Google Shape;181;p33"/>
          <p:cNvSpPr txBox="1"/>
          <p:nvPr/>
        </p:nvSpPr>
        <p:spPr>
          <a:xfrm>
            <a:off x="716925" y="1721425"/>
            <a:ext cx="3102000" cy="2607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 sz="1300" dirty="0">
                <a:solidFill>
                  <a:srgbClr val="21213A"/>
                </a:solidFill>
              </a:rPr>
              <a:t>Onboarding a new team member begins long before their first day. Make sure you’re setting them up for success by connecting them with their benefits!</a:t>
            </a:r>
            <a:endParaRPr sz="1300" dirty="0">
              <a:solidFill>
                <a:srgbClr val="21213A"/>
              </a:solidFill>
            </a:endParaRPr>
          </a:p>
          <a:p>
            <a:pPr marL="457200" lvl="0" indent="-311150" algn="l" rtl="0">
              <a:lnSpc>
                <a:spcPct val="90000"/>
              </a:lnSpc>
              <a:spcBef>
                <a:spcPts val="0"/>
              </a:spcBef>
              <a:spcAft>
                <a:spcPts val="0"/>
              </a:spcAft>
              <a:buClr>
                <a:schemeClr val="accent2"/>
              </a:buClr>
              <a:buSzPts val="1300"/>
              <a:buChar char="●"/>
            </a:pPr>
            <a:r>
              <a:rPr lang="en" sz="1300" dirty="0">
                <a:solidFill>
                  <a:srgbClr val="21213A"/>
                </a:solidFill>
              </a:rPr>
              <a:t>Send a congratulatory email – include things like the New Hire Sneak Peek video</a:t>
            </a:r>
            <a:endParaRPr sz="1300" dirty="0">
              <a:solidFill>
                <a:srgbClr val="21213A"/>
              </a:solidFill>
            </a:endParaRPr>
          </a:p>
          <a:p>
            <a:pPr marL="457200" lvl="0" indent="-311150" algn="l" rtl="0">
              <a:lnSpc>
                <a:spcPct val="90000"/>
              </a:lnSpc>
              <a:spcBef>
                <a:spcPts val="0"/>
              </a:spcBef>
              <a:spcAft>
                <a:spcPts val="0"/>
              </a:spcAft>
              <a:buClr>
                <a:schemeClr val="accent2"/>
              </a:buClr>
              <a:buSzPts val="1300"/>
              <a:buChar char="●"/>
            </a:pPr>
            <a:r>
              <a:rPr lang="en" sz="1300" dirty="0">
                <a:solidFill>
                  <a:srgbClr val="21213A"/>
                </a:solidFill>
              </a:rPr>
              <a:t>Ship a care package – everyone loves swag!</a:t>
            </a:r>
            <a:endParaRPr sz="1300" dirty="0">
              <a:solidFill>
                <a:srgbClr val="21213A"/>
              </a:solidFill>
            </a:endParaRPr>
          </a:p>
          <a:p>
            <a:pPr marL="457200" lvl="0" indent="-311150" algn="l" rtl="0">
              <a:lnSpc>
                <a:spcPct val="90000"/>
              </a:lnSpc>
              <a:spcBef>
                <a:spcPts val="0"/>
              </a:spcBef>
              <a:spcAft>
                <a:spcPts val="0"/>
              </a:spcAft>
              <a:buClr>
                <a:schemeClr val="accent2"/>
              </a:buClr>
              <a:buSzPts val="1300"/>
              <a:buChar char="●"/>
            </a:pPr>
            <a:r>
              <a:rPr lang="en" sz="1300" dirty="0">
                <a:solidFill>
                  <a:srgbClr val="21213A"/>
                </a:solidFill>
              </a:rPr>
              <a:t>Work closely with IT to provide access to resources and tools needed to choose benefits and make important elections</a:t>
            </a:r>
            <a:endParaRPr sz="1300" dirty="0">
              <a:solidFill>
                <a:srgbClr val="21213A"/>
              </a:solidFill>
            </a:endParaRPr>
          </a:p>
          <a:p>
            <a:pPr marL="457200" lvl="0" indent="-311150" algn="l" rtl="0">
              <a:lnSpc>
                <a:spcPct val="90000"/>
              </a:lnSpc>
              <a:spcBef>
                <a:spcPts val="0"/>
              </a:spcBef>
              <a:spcAft>
                <a:spcPts val="0"/>
              </a:spcAft>
              <a:buClr>
                <a:schemeClr val="accent2"/>
              </a:buClr>
              <a:buSzPts val="1300"/>
              <a:buChar char="●"/>
            </a:pPr>
            <a:r>
              <a:rPr lang="en" sz="1300" dirty="0">
                <a:solidFill>
                  <a:srgbClr val="21213A"/>
                </a:solidFill>
              </a:rPr>
              <a:t>Share employee benefits early!</a:t>
            </a:r>
            <a:endParaRPr sz="1300" dirty="0">
              <a:solidFill>
                <a:srgbClr val="21213A"/>
              </a:solidFill>
            </a:endParaRPr>
          </a:p>
          <a:p>
            <a:pPr marL="0" lvl="0" indent="0" algn="l" rtl="0">
              <a:lnSpc>
                <a:spcPct val="90000"/>
              </a:lnSpc>
              <a:spcBef>
                <a:spcPts val="0"/>
              </a:spcBef>
              <a:spcAft>
                <a:spcPts val="1000"/>
              </a:spcAft>
              <a:buNone/>
            </a:pPr>
            <a:endParaRPr sz="1300" dirty="0">
              <a:solidFill>
                <a:srgbClr val="2B2B4A"/>
              </a:solidFill>
              <a:highlight>
                <a:srgbClr val="FFFFFF"/>
              </a:highlight>
            </a:endParaRPr>
          </a:p>
        </p:txBody>
      </p:sp>
      <p:pic>
        <p:nvPicPr>
          <p:cNvPr id="182" name="Google Shape;182;p33"/>
          <p:cNvPicPr preferRelativeResize="0"/>
          <p:nvPr/>
        </p:nvPicPr>
        <p:blipFill>
          <a:blip r:embed="rId3">
            <a:alphaModFix/>
          </a:blip>
          <a:stretch>
            <a:fillRect/>
          </a:stretch>
        </p:blipFill>
        <p:spPr>
          <a:xfrm>
            <a:off x="4000500" y="0"/>
            <a:ext cx="5143499"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4"/>
          <p:cNvSpPr txBox="1"/>
          <p:nvPr/>
        </p:nvSpPr>
        <p:spPr>
          <a:xfrm>
            <a:off x="685800" y="954341"/>
            <a:ext cx="5307300" cy="368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None/>
            </a:pPr>
            <a:r>
              <a:rPr lang="en" sz="3000" b="1" dirty="0">
                <a:solidFill>
                  <a:srgbClr val="21213A"/>
                </a:solidFill>
              </a:rPr>
              <a:t>Give employees one-on-one benefits support</a:t>
            </a:r>
            <a:endParaRPr sz="3000" b="1" dirty="0">
              <a:solidFill>
                <a:srgbClr val="21213A"/>
              </a:solidFill>
            </a:endParaRPr>
          </a:p>
          <a:p>
            <a:pPr marL="0" lvl="0" indent="0" algn="l" rtl="0">
              <a:lnSpc>
                <a:spcPct val="85000"/>
              </a:lnSpc>
              <a:spcBef>
                <a:spcPts val="0"/>
              </a:spcBef>
              <a:spcAft>
                <a:spcPts val="0"/>
              </a:spcAft>
              <a:buNone/>
            </a:pPr>
            <a:endParaRPr sz="3000" b="1" dirty="0">
              <a:solidFill>
                <a:schemeClr val="dk1"/>
              </a:solidFill>
            </a:endParaRPr>
          </a:p>
        </p:txBody>
      </p:sp>
      <p:sp>
        <p:nvSpPr>
          <p:cNvPr id="188" name="Google Shape;188;p34"/>
          <p:cNvSpPr txBox="1"/>
          <p:nvPr/>
        </p:nvSpPr>
        <p:spPr>
          <a:xfrm>
            <a:off x="685800" y="6297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dirty="0">
                <a:solidFill>
                  <a:schemeClr val="dk2"/>
                </a:solidFill>
              </a:rPr>
              <a:t>THE EARLY DAYS</a:t>
            </a:r>
            <a:endParaRPr sz="1200" b="1" dirty="0">
              <a:solidFill>
                <a:schemeClr val="dk2"/>
              </a:solidFill>
            </a:endParaRPr>
          </a:p>
        </p:txBody>
      </p:sp>
      <p:sp>
        <p:nvSpPr>
          <p:cNvPr id="189" name="Google Shape;189;p34"/>
          <p:cNvSpPr txBox="1"/>
          <p:nvPr/>
        </p:nvSpPr>
        <p:spPr>
          <a:xfrm>
            <a:off x="3445750" y="1910975"/>
            <a:ext cx="5394600" cy="26079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chemeClr val="dk2"/>
              </a:buClr>
              <a:buSzPts val="1300"/>
              <a:buFont typeface="Proxima Nova Extrabold"/>
              <a:buChar char="●"/>
            </a:pPr>
            <a:r>
              <a:rPr lang="en" dirty="0"/>
              <a:t>Give your new hires access to ALEX right away. The highly personalized benefits experience can go a long way in helping new hires feel supported—and it’ll set them up for success so that they’ll stay longer at your company.</a:t>
            </a:r>
            <a:endParaRPr dirty="0"/>
          </a:p>
          <a:p>
            <a:pPr marL="457200" lvl="0" indent="-311150" algn="l" rtl="0">
              <a:lnSpc>
                <a:spcPct val="115000"/>
              </a:lnSpc>
              <a:spcBef>
                <a:spcPts val="0"/>
              </a:spcBef>
              <a:spcAft>
                <a:spcPts val="0"/>
              </a:spcAft>
              <a:buClr>
                <a:schemeClr val="dk2"/>
              </a:buClr>
              <a:buSzPts val="1300"/>
              <a:buFont typeface="Proxima Nova Extrabold"/>
              <a:buChar char="●"/>
            </a:pPr>
            <a:r>
              <a:rPr lang="en" dirty="0"/>
              <a:t>Think about how to </a:t>
            </a:r>
            <a:r>
              <a:rPr lang="en" b="1" u="sng" dirty="0">
                <a:solidFill>
                  <a:schemeClr val="hlink"/>
                </a:solidFill>
                <a:hlinkClick r:id="rId3"/>
              </a:rPr>
              <a:t>spread your onboarding program over a new hire’s first week</a:t>
            </a:r>
            <a:r>
              <a:rPr lang="en" dirty="0"/>
              <a:t>. Cover only the most important points on the first day, such as team meetings and company overviews (including benefits). </a:t>
            </a:r>
            <a:endParaRPr dirty="0"/>
          </a:p>
          <a:p>
            <a:pPr marL="457200" lvl="0" indent="-311150" algn="l" rtl="0">
              <a:lnSpc>
                <a:spcPct val="115000"/>
              </a:lnSpc>
              <a:spcBef>
                <a:spcPts val="0"/>
              </a:spcBef>
              <a:spcAft>
                <a:spcPts val="0"/>
              </a:spcAft>
              <a:buClr>
                <a:schemeClr val="dk2"/>
              </a:buClr>
              <a:buSzPts val="1300"/>
              <a:buFont typeface="Proxima Nova Extrabold"/>
              <a:buChar char="●"/>
            </a:pPr>
            <a:r>
              <a:rPr lang="en" dirty="0"/>
              <a:t>Save meetings with other departments, training on non-critical IT systems, and other presentations for later in the week. Consider recorded videos, online scavenger hunts, and quizzes to break up the monotony of meetings.</a:t>
            </a:r>
            <a:endParaRPr dirty="0"/>
          </a:p>
          <a:p>
            <a:pPr marL="0" lvl="0" indent="0" algn="l" rtl="0">
              <a:lnSpc>
                <a:spcPct val="90000"/>
              </a:lnSpc>
              <a:spcBef>
                <a:spcPts val="0"/>
              </a:spcBef>
              <a:spcAft>
                <a:spcPts val="1000"/>
              </a:spcAft>
              <a:buNone/>
            </a:pPr>
            <a:endParaRPr sz="1300" dirty="0">
              <a:solidFill>
                <a:schemeClr val="dk1"/>
              </a:solidFill>
            </a:endParaRPr>
          </a:p>
        </p:txBody>
      </p:sp>
      <p:pic>
        <p:nvPicPr>
          <p:cNvPr id="190" name="Google Shape;190;p34"/>
          <p:cNvPicPr preferRelativeResize="0"/>
          <p:nvPr/>
        </p:nvPicPr>
        <p:blipFill>
          <a:blip r:embed="rId4">
            <a:alphaModFix/>
          </a:blip>
          <a:stretch>
            <a:fillRect/>
          </a:stretch>
        </p:blipFill>
        <p:spPr>
          <a:xfrm>
            <a:off x="274400" y="2143441"/>
            <a:ext cx="3140950" cy="24362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5"/>
          <p:cNvPicPr preferRelativeResize="0"/>
          <p:nvPr/>
        </p:nvPicPr>
        <p:blipFill>
          <a:blip r:embed="rId3">
            <a:alphaModFix/>
          </a:blip>
          <a:stretch>
            <a:fillRect/>
          </a:stretch>
        </p:blipFill>
        <p:spPr>
          <a:xfrm>
            <a:off x="2" y="0"/>
            <a:ext cx="5065568" cy="5143500"/>
          </a:xfrm>
          <a:prstGeom prst="rect">
            <a:avLst/>
          </a:prstGeom>
          <a:noFill/>
          <a:ln>
            <a:noFill/>
          </a:ln>
        </p:spPr>
      </p:pic>
      <p:sp>
        <p:nvSpPr>
          <p:cNvPr id="196" name="Google Shape;196;p35"/>
          <p:cNvSpPr/>
          <p:nvPr/>
        </p:nvSpPr>
        <p:spPr>
          <a:xfrm>
            <a:off x="2552060" y="6"/>
            <a:ext cx="4414253" cy="5143500"/>
          </a:xfrm>
          <a:custGeom>
            <a:avLst/>
            <a:gdLst/>
            <a:ahLst/>
            <a:cxnLst/>
            <a:rect l="l" t="t" r="r" b="b"/>
            <a:pathLst>
              <a:path w="5885670" h="6858000" extrusionOk="0">
                <a:moveTo>
                  <a:pt x="1744579" y="0"/>
                </a:moveTo>
                <a:lnTo>
                  <a:pt x="5885670" y="0"/>
                </a:lnTo>
                <a:lnTo>
                  <a:pt x="5885670" y="6858000"/>
                </a:lnTo>
                <a:lnTo>
                  <a:pt x="0" y="6858000"/>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Proxima Nova"/>
              <a:ea typeface="Proxima Nova"/>
              <a:cs typeface="Proxima Nova"/>
              <a:sym typeface="Proxima Nova"/>
            </a:endParaRPr>
          </a:p>
        </p:txBody>
      </p:sp>
      <p:sp>
        <p:nvSpPr>
          <p:cNvPr id="197" name="Google Shape;197;p35"/>
          <p:cNvSpPr txBox="1">
            <a:spLocks noGrp="1"/>
          </p:cNvSpPr>
          <p:nvPr>
            <p:ph type="title" idx="4294967295"/>
          </p:nvPr>
        </p:nvSpPr>
        <p:spPr>
          <a:xfrm>
            <a:off x="4206667" y="672994"/>
            <a:ext cx="4244100" cy="566700"/>
          </a:xfrm>
          <a:prstGeom prst="rect">
            <a:avLst/>
          </a:prstGeom>
        </p:spPr>
        <p:txBody>
          <a:bodyPr spcFirstLastPara="1" wrap="square" lIns="68575" tIns="34275" rIns="68575" bIns="34275" anchor="t" anchorCtr="0">
            <a:noAutofit/>
          </a:bodyPr>
          <a:lstStyle/>
          <a:p>
            <a:pPr marL="0" lvl="0" indent="0" algn="l" rtl="0">
              <a:lnSpc>
                <a:spcPct val="95000"/>
              </a:lnSpc>
              <a:spcBef>
                <a:spcPts val="0"/>
              </a:spcBef>
              <a:spcAft>
                <a:spcPts val="0"/>
              </a:spcAft>
              <a:buNone/>
            </a:pPr>
            <a:r>
              <a:rPr lang="en" sz="3600" dirty="0">
                <a:solidFill>
                  <a:srgbClr val="2F2E51"/>
                </a:solidFill>
                <a:latin typeface="Arial"/>
                <a:ea typeface="Arial"/>
                <a:cs typeface="Arial"/>
                <a:sym typeface="Arial"/>
              </a:rPr>
              <a:t>The first 30 days are critical</a:t>
            </a:r>
            <a:endParaRPr sz="3600" dirty="0">
              <a:solidFill>
                <a:srgbClr val="2F2E51"/>
              </a:solidFill>
              <a:latin typeface="Arial"/>
              <a:ea typeface="Arial"/>
              <a:cs typeface="Arial"/>
              <a:sym typeface="Arial"/>
            </a:endParaRPr>
          </a:p>
        </p:txBody>
      </p:sp>
      <p:sp>
        <p:nvSpPr>
          <p:cNvPr id="198" name="Google Shape;198;p35"/>
          <p:cNvSpPr/>
          <p:nvPr/>
        </p:nvSpPr>
        <p:spPr>
          <a:xfrm rot="-1231715">
            <a:off x="1860498" y="2220917"/>
            <a:ext cx="2051474" cy="2051579"/>
          </a:xfrm>
          <a:prstGeom prst="ellipse">
            <a:avLst/>
          </a:prstGeom>
          <a:solidFill>
            <a:schemeClr val="lt1"/>
          </a:solidFill>
          <a:ln>
            <a:noFill/>
          </a:ln>
          <a:effectLst>
            <a:outerShdw blurRad="200025"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Proxima Nova"/>
                <a:ea typeface="Proxima Nova"/>
                <a:cs typeface="Proxima Nova"/>
                <a:sym typeface="Proxima Nova"/>
              </a:rPr>
              <a:t> </a:t>
            </a:r>
            <a:endParaRPr sz="1400">
              <a:solidFill>
                <a:schemeClr val="lt1"/>
              </a:solidFill>
              <a:latin typeface="Proxima Nova"/>
              <a:ea typeface="Proxima Nova"/>
              <a:cs typeface="Proxima Nova"/>
              <a:sym typeface="Proxima Nova"/>
            </a:endParaRPr>
          </a:p>
        </p:txBody>
      </p:sp>
      <p:grpSp>
        <p:nvGrpSpPr>
          <p:cNvPr id="199" name="Google Shape;199;p35"/>
          <p:cNvGrpSpPr/>
          <p:nvPr/>
        </p:nvGrpSpPr>
        <p:grpSpPr>
          <a:xfrm>
            <a:off x="1965185" y="2504377"/>
            <a:ext cx="1841850" cy="1447923"/>
            <a:chOff x="6528227" y="3348639"/>
            <a:chExt cx="2455800" cy="1930564"/>
          </a:xfrm>
        </p:grpSpPr>
        <p:sp>
          <p:nvSpPr>
            <p:cNvPr id="200" name="Google Shape;200;p35"/>
            <p:cNvSpPr txBox="1"/>
            <p:nvPr/>
          </p:nvSpPr>
          <p:spPr>
            <a:xfrm>
              <a:off x="6556727" y="4148502"/>
              <a:ext cx="2398800" cy="1130700"/>
            </a:xfrm>
            <a:prstGeom prst="rect">
              <a:avLst/>
            </a:prstGeom>
            <a:noFill/>
            <a:ln>
              <a:noFill/>
            </a:ln>
          </p:spPr>
          <p:txBody>
            <a:bodyPr spcFirstLastPara="1" wrap="square" lIns="68575" tIns="34275" rIns="68575" bIns="34275" anchor="t" anchorCtr="0">
              <a:spAutoFit/>
            </a:bodyPr>
            <a:lstStyle/>
            <a:p>
              <a:pPr marL="0" marR="0" lvl="0" indent="0" algn="ctr" rtl="0">
                <a:lnSpc>
                  <a:spcPct val="92000"/>
                </a:lnSpc>
                <a:spcBef>
                  <a:spcPts val="0"/>
                </a:spcBef>
                <a:spcAft>
                  <a:spcPts val="0"/>
                </a:spcAft>
                <a:buNone/>
              </a:pPr>
              <a:r>
                <a:rPr lang="en" sz="1100" dirty="0">
                  <a:solidFill>
                    <a:srgbClr val="2F2E51"/>
                  </a:solidFill>
                </a:rPr>
                <a:t>Employees who go through a structured onboarding are more likely stay for three years or more!</a:t>
              </a:r>
              <a:endParaRPr sz="1100" dirty="0">
                <a:solidFill>
                  <a:srgbClr val="2F2E51"/>
                </a:solidFill>
              </a:endParaRPr>
            </a:p>
          </p:txBody>
        </p:sp>
        <p:sp>
          <p:nvSpPr>
            <p:cNvPr id="201" name="Google Shape;201;p35"/>
            <p:cNvSpPr txBox="1"/>
            <p:nvPr/>
          </p:nvSpPr>
          <p:spPr>
            <a:xfrm>
              <a:off x="6528227" y="3348639"/>
              <a:ext cx="2455800" cy="9339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Clr>
                  <a:schemeClr val="accent1"/>
                </a:buClr>
                <a:buSzPts val="4500"/>
                <a:buFont typeface="Proxima Nova"/>
                <a:buNone/>
              </a:pPr>
              <a:r>
                <a:rPr lang="en" sz="4100" dirty="0">
                  <a:solidFill>
                    <a:srgbClr val="2F2E51"/>
                  </a:solidFill>
                  <a:latin typeface="Proxima Nova Extrabold"/>
                  <a:ea typeface="Proxima Nova Extrabold"/>
                  <a:cs typeface="Proxima Nova Extrabold"/>
                  <a:sym typeface="Proxima Nova Extrabold"/>
                </a:rPr>
                <a:t>58%</a:t>
              </a:r>
              <a:endParaRPr sz="600" dirty="0">
                <a:solidFill>
                  <a:srgbClr val="2F2E51"/>
                </a:solidFill>
                <a:latin typeface="Proxima Nova Extrabold"/>
                <a:ea typeface="Proxima Nova Extrabold"/>
                <a:cs typeface="Proxima Nova Extrabold"/>
                <a:sym typeface="Proxima Nova Extrabold"/>
              </a:endParaRPr>
            </a:p>
          </p:txBody>
        </p:sp>
      </p:grpSp>
      <p:pic>
        <p:nvPicPr>
          <p:cNvPr id="202" name="Google Shape;202;p35"/>
          <p:cNvPicPr preferRelativeResize="0"/>
          <p:nvPr/>
        </p:nvPicPr>
        <p:blipFill>
          <a:blip r:embed="rId4">
            <a:alphaModFix/>
          </a:blip>
          <a:stretch>
            <a:fillRect/>
          </a:stretch>
        </p:blipFill>
        <p:spPr>
          <a:xfrm>
            <a:off x="8251364" y="4527338"/>
            <a:ext cx="736604" cy="465750"/>
          </a:xfrm>
          <a:prstGeom prst="rect">
            <a:avLst/>
          </a:prstGeom>
          <a:noFill/>
          <a:ln>
            <a:noFill/>
          </a:ln>
        </p:spPr>
      </p:pic>
      <p:sp>
        <p:nvSpPr>
          <p:cNvPr id="203" name="Google Shape;203;p35"/>
          <p:cNvSpPr txBox="1"/>
          <p:nvPr/>
        </p:nvSpPr>
        <p:spPr>
          <a:xfrm>
            <a:off x="4262200" y="2165275"/>
            <a:ext cx="4482600" cy="178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solidFill>
                  <a:srgbClr val="2B2B4A"/>
                </a:solidFill>
                <a:highlight>
                  <a:srgbClr val="FFFFFF"/>
                </a:highlight>
              </a:rPr>
              <a:t>HR teams should also check in frequently. </a:t>
            </a:r>
            <a:r>
              <a:rPr lang="en" sz="1300" b="1" dirty="0">
                <a:solidFill>
                  <a:srgbClr val="862F7D"/>
                </a:solidFill>
                <a:highlight>
                  <a:srgbClr val="FFFFFF"/>
                </a:highlight>
                <a:uFill>
                  <a:noFill/>
                </a:uFill>
                <a:hlinkClick r:id="rId5">
                  <a:extLst>
                    <a:ext uri="{A12FA001-AC4F-418D-AE19-62706E023703}">
                      <ahyp:hlinkClr xmlns:ahyp="http://schemas.microsoft.com/office/drawing/2018/hyperlinkcolor" val="tx"/>
                    </a:ext>
                  </a:extLst>
                </a:hlinkClick>
              </a:rPr>
              <a:t>Meeting regularly with new hires</a:t>
            </a:r>
            <a:r>
              <a:rPr lang="en" sz="1300" dirty="0">
                <a:solidFill>
                  <a:srgbClr val="2B2B4A"/>
                </a:solidFill>
                <a:highlight>
                  <a:srgbClr val="FFFFFF"/>
                </a:highlight>
              </a:rPr>
              <a:t> has a twofold benefit: It makes sure new employees are making progress in their job, and it allows HR teams to gain instant feedback on how well the virtual onboarding process is working. As with check-ins for employees based in the office, share an agenda in advance, stick to it, focus on development and performance, and correct any problems ASAP.</a:t>
            </a:r>
            <a:endParaRPr dirty="0"/>
          </a:p>
        </p:txBody>
      </p:sp>
      <p:sp>
        <p:nvSpPr>
          <p:cNvPr id="204" name="Google Shape;204;p35"/>
          <p:cNvSpPr txBox="1"/>
          <p:nvPr/>
        </p:nvSpPr>
        <p:spPr>
          <a:xfrm>
            <a:off x="8066875" y="4876450"/>
            <a:ext cx="1285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a:solidFill>
                  <a:schemeClr val="hlink"/>
                </a:solidFill>
                <a:hlinkClick r:id="rId6"/>
              </a:rPr>
              <a:t>Source: SHRM.org</a:t>
            </a:r>
            <a:endParaRPr sz="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6"/>
          <p:cNvSpPr txBox="1">
            <a:spLocks noGrp="1"/>
          </p:cNvSpPr>
          <p:nvPr>
            <p:ph type="title" idx="4294967295"/>
          </p:nvPr>
        </p:nvSpPr>
        <p:spPr>
          <a:xfrm>
            <a:off x="509017" y="857494"/>
            <a:ext cx="4244100" cy="566700"/>
          </a:xfrm>
          <a:prstGeom prst="rect">
            <a:avLst/>
          </a:prstGeom>
        </p:spPr>
        <p:txBody>
          <a:bodyPr spcFirstLastPara="1" wrap="square" lIns="68575" tIns="34275" rIns="68575" bIns="34275" anchor="t" anchorCtr="0">
            <a:noAutofit/>
          </a:bodyPr>
          <a:lstStyle/>
          <a:p>
            <a:pPr marL="0" lvl="0" indent="0" algn="l" rtl="0">
              <a:lnSpc>
                <a:spcPct val="95000"/>
              </a:lnSpc>
              <a:spcBef>
                <a:spcPts val="0"/>
              </a:spcBef>
              <a:spcAft>
                <a:spcPts val="0"/>
              </a:spcAft>
              <a:buNone/>
            </a:pPr>
            <a:r>
              <a:rPr lang="en" sz="3600" dirty="0">
                <a:solidFill>
                  <a:srgbClr val="2F2E51"/>
                </a:solidFill>
                <a:latin typeface="Arial"/>
                <a:ea typeface="Arial"/>
                <a:cs typeface="Arial"/>
                <a:sym typeface="Arial"/>
              </a:rPr>
              <a:t>A helpful checklist</a:t>
            </a:r>
            <a:endParaRPr sz="3600" dirty="0">
              <a:solidFill>
                <a:srgbClr val="2F2E51"/>
              </a:solidFill>
              <a:latin typeface="Arial"/>
              <a:ea typeface="Arial"/>
              <a:cs typeface="Arial"/>
              <a:sym typeface="Arial"/>
            </a:endParaRPr>
          </a:p>
        </p:txBody>
      </p:sp>
      <p:sp>
        <p:nvSpPr>
          <p:cNvPr id="210" name="Google Shape;210;p36"/>
          <p:cNvSpPr txBox="1"/>
          <p:nvPr/>
        </p:nvSpPr>
        <p:spPr>
          <a:xfrm>
            <a:off x="509025" y="1890275"/>
            <a:ext cx="41226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solidFill>
                  <a:srgbClr val="2B2B4A"/>
                </a:solidFill>
                <a:highlight>
                  <a:srgbClr val="FFFFFF"/>
                </a:highlight>
              </a:rPr>
              <a:t>Want even more step-by-step guidance? Check out the </a:t>
            </a:r>
            <a:r>
              <a:rPr lang="en" sz="1300" dirty="0" err="1">
                <a:solidFill>
                  <a:srgbClr val="2B2B4A"/>
                </a:solidFill>
                <a:highlight>
                  <a:srgbClr val="FFFFFF"/>
                </a:highlight>
              </a:rPr>
              <a:t>Jellyvision</a:t>
            </a:r>
            <a:r>
              <a:rPr lang="en" sz="1300" dirty="0">
                <a:solidFill>
                  <a:srgbClr val="2B2B4A"/>
                </a:solidFill>
                <a:highlight>
                  <a:srgbClr val="FFFFFF"/>
                </a:highlight>
              </a:rPr>
              <a:t> </a:t>
            </a:r>
            <a:r>
              <a:rPr lang="en" sz="1300" u="sng" dirty="0">
                <a:solidFill>
                  <a:schemeClr val="hlink"/>
                </a:solidFill>
                <a:highlight>
                  <a:srgbClr val="FFFFFF"/>
                </a:highlight>
                <a:hlinkClick r:id="rId3"/>
              </a:rPr>
              <a:t>Ultimate Virtual Onboarding Checklist.</a:t>
            </a:r>
            <a:endParaRPr dirty="0"/>
          </a:p>
        </p:txBody>
      </p:sp>
      <p:pic>
        <p:nvPicPr>
          <p:cNvPr id="211" name="Google Shape;211;p36"/>
          <p:cNvPicPr preferRelativeResize="0"/>
          <p:nvPr/>
        </p:nvPicPr>
        <p:blipFill>
          <a:blip r:embed="rId4">
            <a:alphaModFix/>
          </a:blip>
          <a:stretch>
            <a:fillRect/>
          </a:stretch>
        </p:blipFill>
        <p:spPr>
          <a:xfrm>
            <a:off x="6309675" y="1267951"/>
            <a:ext cx="2310449" cy="2979150"/>
          </a:xfrm>
          <a:prstGeom prst="rect">
            <a:avLst/>
          </a:prstGeom>
          <a:noFill/>
          <a:ln>
            <a:noFill/>
          </a:ln>
        </p:spPr>
      </p:pic>
      <p:pic>
        <p:nvPicPr>
          <p:cNvPr id="212" name="Google Shape;212;p36"/>
          <p:cNvPicPr preferRelativeResize="0"/>
          <p:nvPr/>
        </p:nvPicPr>
        <p:blipFill rotWithShape="1">
          <a:blip r:embed="rId5">
            <a:alphaModFix/>
          </a:blip>
          <a:srcRect t="2075"/>
          <a:stretch/>
        </p:blipFill>
        <p:spPr>
          <a:xfrm>
            <a:off x="5207150" y="1773650"/>
            <a:ext cx="2347524" cy="297915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p:nvPr/>
        </p:nvSpPr>
        <p:spPr>
          <a:xfrm>
            <a:off x="685800" y="954350"/>
            <a:ext cx="5574600" cy="368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None/>
            </a:pPr>
            <a:r>
              <a:rPr lang="en" sz="3000" b="1" dirty="0">
                <a:solidFill>
                  <a:schemeClr val="dk1"/>
                </a:solidFill>
              </a:rPr>
              <a:t>Use the New Hire Benefits Sneak Peek!</a:t>
            </a:r>
            <a:endParaRPr sz="3000" b="1" dirty="0">
              <a:solidFill>
                <a:schemeClr val="dk1"/>
              </a:solidFill>
            </a:endParaRPr>
          </a:p>
        </p:txBody>
      </p:sp>
      <p:sp>
        <p:nvSpPr>
          <p:cNvPr id="218" name="Google Shape;218;p37"/>
          <p:cNvSpPr txBox="1"/>
          <p:nvPr/>
        </p:nvSpPr>
        <p:spPr>
          <a:xfrm>
            <a:off x="685800" y="6297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dirty="0">
                <a:solidFill>
                  <a:schemeClr val="dk2"/>
                </a:solidFill>
              </a:rPr>
              <a:t>ONBOARDING, NOW WITH VIDEO</a:t>
            </a:r>
            <a:endParaRPr sz="1200" b="1" dirty="0">
              <a:solidFill>
                <a:schemeClr val="dk2"/>
              </a:solidFill>
            </a:endParaRPr>
          </a:p>
        </p:txBody>
      </p:sp>
      <p:sp>
        <p:nvSpPr>
          <p:cNvPr id="219" name="Google Shape;219;p37"/>
          <p:cNvSpPr txBox="1"/>
          <p:nvPr/>
        </p:nvSpPr>
        <p:spPr>
          <a:xfrm>
            <a:off x="685800" y="1972150"/>
            <a:ext cx="5239500" cy="2607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1300" b="1" dirty="0">
                <a:solidFill>
                  <a:schemeClr val="dk1"/>
                </a:solidFill>
              </a:rPr>
              <a:t>Two weeks to go</a:t>
            </a:r>
            <a:br>
              <a:rPr lang="en" sz="1300" b="1" dirty="0">
                <a:solidFill>
                  <a:schemeClr val="dk1"/>
                </a:solidFill>
              </a:rPr>
            </a:br>
            <a:r>
              <a:rPr lang="en" sz="1300" dirty="0">
                <a:solidFill>
                  <a:schemeClr val="dk1"/>
                </a:solidFill>
              </a:rPr>
              <a:t>It’s crunch time! </a:t>
            </a:r>
            <a:endParaRPr sz="1300" dirty="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dirty="0">
                <a:solidFill>
                  <a:schemeClr val="dk1"/>
                </a:solidFill>
              </a:rPr>
              <a:t>Mail physical cards</a:t>
            </a:r>
            <a:endParaRPr sz="1300" dirty="0">
              <a:solidFill>
                <a:schemeClr val="dk1"/>
              </a:solidFill>
            </a:endParaRPr>
          </a:p>
          <a:p>
            <a:pPr marL="285750" lvl="0" indent="-311150" algn="l" rtl="0">
              <a:lnSpc>
                <a:spcPct val="90000"/>
              </a:lnSpc>
              <a:spcBef>
                <a:spcPts val="1000"/>
              </a:spcBef>
              <a:spcAft>
                <a:spcPts val="0"/>
              </a:spcAft>
              <a:buClr>
                <a:schemeClr val="dk2"/>
              </a:buClr>
              <a:buSzPts val="1300"/>
              <a:buFont typeface="Proxima Nova Extrabold"/>
              <a:buChar char="●"/>
            </a:pPr>
            <a:r>
              <a:rPr lang="en" sz="1300" dirty="0">
                <a:solidFill>
                  <a:schemeClr val="dk1"/>
                </a:solidFill>
              </a:rPr>
              <a:t>Send an open enrollment email with all the details and important dates</a:t>
            </a:r>
            <a:endParaRPr sz="1300" dirty="0">
              <a:solidFill>
                <a:schemeClr val="dk1"/>
              </a:solidFill>
            </a:endParaRPr>
          </a:p>
          <a:p>
            <a:pPr marL="285750" lvl="0" indent="-311150" algn="l" rtl="0">
              <a:lnSpc>
                <a:spcPct val="90000"/>
              </a:lnSpc>
              <a:spcBef>
                <a:spcPts val="1000"/>
              </a:spcBef>
              <a:spcAft>
                <a:spcPts val="0"/>
              </a:spcAft>
              <a:buClr>
                <a:schemeClr val="dk2"/>
              </a:buClr>
              <a:buSzPts val="1300"/>
              <a:buFont typeface="Proxima Nova Extrabold"/>
              <a:buChar char="●"/>
            </a:pPr>
            <a:r>
              <a:rPr lang="en" sz="1300" dirty="0">
                <a:solidFill>
                  <a:schemeClr val="dk1"/>
                </a:solidFill>
              </a:rPr>
              <a:t>Conduct a company-wide meeting </a:t>
            </a:r>
            <a:endParaRPr sz="1300" dirty="0">
              <a:solidFill>
                <a:schemeClr val="dk1"/>
              </a:solidFill>
            </a:endParaRPr>
          </a:p>
          <a:p>
            <a:pPr marL="285750" lvl="0" indent="-311150" algn="l" rtl="0">
              <a:lnSpc>
                <a:spcPct val="90000"/>
              </a:lnSpc>
              <a:spcBef>
                <a:spcPts val="1000"/>
              </a:spcBef>
              <a:spcAft>
                <a:spcPts val="1000"/>
              </a:spcAft>
              <a:buClr>
                <a:schemeClr val="dk2"/>
              </a:buClr>
              <a:buSzPts val="1300"/>
              <a:buFont typeface="Proxima Nova Extrabold"/>
              <a:buChar char="●"/>
            </a:pPr>
            <a:r>
              <a:rPr lang="en" sz="1300" dirty="0">
                <a:solidFill>
                  <a:schemeClr val="dk1"/>
                </a:solidFill>
              </a:rPr>
              <a:t>Make materials available - like the FAQ and provider contacts</a:t>
            </a:r>
            <a:endParaRPr sz="1300"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p:nvPr/>
        </p:nvSpPr>
        <p:spPr>
          <a:xfrm>
            <a:off x="685800" y="954341"/>
            <a:ext cx="5307300" cy="368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None/>
            </a:pPr>
            <a:r>
              <a:rPr lang="en" sz="3000" b="1" dirty="0">
                <a:solidFill>
                  <a:schemeClr val="dk1"/>
                </a:solidFill>
              </a:rPr>
              <a:t>Email Templates</a:t>
            </a:r>
            <a:endParaRPr sz="3000" b="1" dirty="0">
              <a:solidFill>
                <a:schemeClr val="dk1"/>
              </a:solidFill>
            </a:endParaRPr>
          </a:p>
        </p:txBody>
      </p:sp>
      <p:sp>
        <p:nvSpPr>
          <p:cNvPr id="225" name="Google Shape;225;p38"/>
          <p:cNvSpPr txBox="1"/>
          <p:nvPr/>
        </p:nvSpPr>
        <p:spPr>
          <a:xfrm>
            <a:off x="685800" y="6297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dirty="0">
                <a:solidFill>
                  <a:schemeClr val="dk2"/>
                </a:solidFill>
              </a:rPr>
              <a:t>ONBOARDING TOOLKIT</a:t>
            </a:r>
            <a:endParaRPr sz="1200" b="1" dirty="0">
              <a:solidFill>
                <a:schemeClr val="dk2"/>
              </a:solidFill>
            </a:endParaRPr>
          </a:p>
        </p:txBody>
      </p:sp>
      <p:sp>
        <p:nvSpPr>
          <p:cNvPr id="226" name="Google Shape;226;p38"/>
          <p:cNvSpPr txBox="1"/>
          <p:nvPr/>
        </p:nvSpPr>
        <p:spPr>
          <a:xfrm>
            <a:off x="716925" y="1721425"/>
            <a:ext cx="7352100" cy="2607900"/>
          </a:xfrm>
          <a:prstGeom prst="rect">
            <a:avLst/>
          </a:prstGeom>
          <a:noFill/>
          <a:ln>
            <a:noFill/>
          </a:ln>
        </p:spPr>
        <p:txBody>
          <a:bodyPr spcFirstLastPara="1" wrap="square" lIns="91425" tIns="91425" rIns="91425" bIns="91425" anchor="t" anchorCtr="0">
            <a:noAutofit/>
          </a:bodyPr>
          <a:lstStyle/>
          <a:p>
            <a:pPr marL="285750" lvl="0" indent="-311150" algn="l" rtl="0">
              <a:lnSpc>
                <a:spcPct val="90000"/>
              </a:lnSpc>
              <a:spcBef>
                <a:spcPts val="0"/>
              </a:spcBef>
              <a:spcAft>
                <a:spcPts val="0"/>
              </a:spcAft>
              <a:buClr>
                <a:schemeClr val="dk2"/>
              </a:buClr>
              <a:buSzPts val="1300"/>
              <a:buFont typeface="Arial"/>
              <a:buChar char="●"/>
            </a:pPr>
            <a:r>
              <a:rPr lang="en" sz="1300" dirty="0">
                <a:solidFill>
                  <a:schemeClr val="dk1"/>
                </a:solidFill>
              </a:rPr>
              <a:t>Grab all the email templates on ALEX Central</a:t>
            </a:r>
            <a:endParaRPr sz="1300" dirty="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dirty="0">
                <a:solidFill>
                  <a:schemeClr val="dk1"/>
                </a:solidFill>
              </a:rPr>
              <a:t>And if you’d like some help, our Custom Solutions team can help you with all of your email and texting goals!</a:t>
            </a:r>
            <a:endParaRPr sz="1300" dirty="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dirty="0">
                <a:solidFill>
                  <a:schemeClr val="dk1"/>
                </a:solidFill>
              </a:rPr>
              <a:t>A few things to keep in mind</a:t>
            </a:r>
            <a:endParaRPr sz="1300" dirty="0">
              <a:solidFill>
                <a:schemeClr val="dk1"/>
              </a:solidFill>
            </a:endParaRPr>
          </a:p>
          <a:p>
            <a:pPr marL="914400" lvl="1" indent="-311150" algn="l" rtl="0">
              <a:lnSpc>
                <a:spcPct val="90000"/>
              </a:lnSpc>
              <a:spcBef>
                <a:spcPts val="1000"/>
              </a:spcBef>
              <a:spcAft>
                <a:spcPts val="0"/>
              </a:spcAft>
              <a:buClr>
                <a:schemeClr val="dk1"/>
              </a:buClr>
              <a:buSzPts val="1300"/>
              <a:buChar char="○"/>
            </a:pPr>
            <a:r>
              <a:rPr lang="en" sz="1300" dirty="0">
                <a:solidFill>
                  <a:schemeClr val="dk1"/>
                </a:solidFill>
              </a:rPr>
              <a:t>Write without jargon. Think of how you talk to your people and write emails in a similar manner.</a:t>
            </a:r>
            <a:endParaRPr sz="1300" dirty="0">
              <a:solidFill>
                <a:schemeClr val="dk1"/>
              </a:solidFill>
            </a:endParaRPr>
          </a:p>
          <a:p>
            <a:pPr marL="914400" lvl="1" indent="-311150" algn="l" rtl="0">
              <a:lnSpc>
                <a:spcPct val="90000"/>
              </a:lnSpc>
              <a:spcBef>
                <a:spcPts val="1000"/>
              </a:spcBef>
              <a:spcAft>
                <a:spcPts val="0"/>
              </a:spcAft>
              <a:buClr>
                <a:schemeClr val="dk1"/>
              </a:buClr>
              <a:buSzPts val="1300"/>
              <a:buChar char="○"/>
            </a:pPr>
            <a:r>
              <a:rPr lang="en" sz="1300" dirty="0">
                <a:solidFill>
                  <a:schemeClr val="dk1"/>
                </a:solidFill>
              </a:rPr>
              <a:t>Keep ‘</a:t>
            </a:r>
            <a:r>
              <a:rPr lang="en" sz="1300" dirty="0" err="1">
                <a:solidFill>
                  <a:schemeClr val="dk1"/>
                </a:solidFill>
              </a:rPr>
              <a:t>em</a:t>
            </a:r>
            <a:r>
              <a:rPr lang="en" sz="1300" dirty="0">
                <a:solidFill>
                  <a:schemeClr val="dk1"/>
                </a:solidFill>
              </a:rPr>
              <a:t> short! Emails are more likely to be read when you keep it short.</a:t>
            </a:r>
            <a:endParaRPr sz="1300" dirty="0">
              <a:solidFill>
                <a:schemeClr val="dk1"/>
              </a:solidFill>
            </a:endParaRPr>
          </a:p>
          <a:p>
            <a:pPr marL="914400" lvl="1" indent="-311150" algn="l" rtl="0">
              <a:lnSpc>
                <a:spcPct val="90000"/>
              </a:lnSpc>
              <a:spcBef>
                <a:spcPts val="1000"/>
              </a:spcBef>
              <a:spcAft>
                <a:spcPts val="1000"/>
              </a:spcAft>
              <a:buClr>
                <a:schemeClr val="dk1"/>
              </a:buClr>
              <a:buSzPts val="1300"/>
              <a:buChar char="○"/>
            </a:pPr>
            <a:r>
              <a:rPr lang="en" sz="1300" dirty="0">
                <a:solidFill>
                  <a:schemeClr val="dk1"/>
                </a:solidFill>
              </a:rPr>
              <a:t>Texts are great for employees not in front of a desk. Try something new!</a:t>
            </a:r>
            <a:endParaRPr sz="13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9"/>
          <p:cNvSpPr txBox="1"/>
          <p:nvPr/>
        </p:nvSpPr>
        <p:spPr>
          <a:xfrm>
            <a:off x="685800" y="954350"/>
            <a:ext cx="6486300" cy="368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None/>
            </a:pPr>
            <a:r>
              <a:rPr lang="en" sz="3000" b="1" dirty="0">
                <a:solidFill>
                  <a:schemeClr val="dk1"/>
                </a:solidFill>
              </a:rPr>
              <a:t>More collateral for you to share</a:t>
            </a:r>
            <a:endParaRPr sz="3000" b="1" dirty="0">
              <a:solidFill>
                <a:schemeClr val="dk1"/>
              </a:solidFill>
            </a:endParaRPr>
          </a:p>
        </p:txBody>
      </p:sp>
      <p:sp>
        <p:nvSpPr>
          <p:cNvPr id="232" name="Google Shape;232;p39"/>
          <p:cNvSpPr txBox="1"/>
          <p:nvPr/>
        </p:nvSpPr>
        <p:spPr>
          <a:xfrm>
            <a:off x="685800" y="6297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dirty="0">
                <a:solidFill>
                  <a:schemeClr val="dk2"/>
                </a:solidFill>
              </a:rPr>
              <a:t>ONBOARDING TOOLKIT</a:t>
            </a:r>
            <a:endParaRPr sz="1200" b="1" dirty="0">
              <a:solidFill>
                <a:schemeClr val="dk2"/>
              </a:solidFill>
            </a:endParaRPr>
          </a:p>
        </p:txBody>
      </p:sp>
      <p:sp>
        <p:nvSpPr>
          <p:cNvPr id="233" name="Google Shape;233;p39"/>
          <p:cNvSpPr txBox="1"/>
          <p:nvPr/>
        </p:nvSpPr>
        <p:spPr>
          <a:xfrm>
            <a:off x="716925" y="1721425"/>
            <a:ext cx="7352100" cy="2607900"/>
          </a:xfrm>
          <a:prstGeom prst="rect">
            <a:avLst/>
          </a:prstGeom>
          <a:noFill/>
          <a:ln>
            <a:noFill/>
          </a:ln>
        </p:spPr>
        <p:txBody>
          <a:bodyPr spcFirstLastPara="1" wrap="square" lIns="91425" tIns="91425" rIns="91425" bIns="91425" anchor="t" anchorCtr="0">
            <a:noAutofit/>
          </a:bodyPr>
          <a:lstStyle/>
          <a:p>
            <a:pPr marL="285750" lvl="0" indent="-311150" algn="l" rtl="0">
              <a:lnSpc>
                <a:spcPct val="90000"/>
              </a:lnSpc>
              <a:spcBef>
                <a:spcPts val="0"/>
              </a:spcBef>
              <a:spcAft>
                <a:spcPts val="0"/>
              </a:spcAft>
              <a:buClr>
                <a:schemeClr val="dk2"/>
              </a:buClr>
              <a:buSzPts val="1300"/>
              <a:buFont typeface="Arial"/>
              <a:buChar char="●"/>
            </a:pPr>
            <a:r>
              <a:rPr lang="en" sz="1300" dirty="0">
                <a:solidFill>
                  <a:schemeClr val="dk1"/>
                </a:solidFill>
              </a:rPr>
              <a:t>Grab all the email templates on ALEX Central</a:t>
            </a:r>
            <a:endParaRPr sz="1300" dirty="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dirty="0">
                <a:solidFill>
                  <a:schemeClr val="dk1"/>
                </a:solidFill>
              </a:rPr>
              <a:t>And if you’d like some help, our Custom Solutions team can help you with all of your email and texting goals!</a:t>
            </a:r>
            <a:endParaRPr sz="1300" dirty="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dirty="0">
                <a:solidFill>
                  <a:schemeClr val="dk1"/>
                </a:solidFill>
              </a:rPr>
              <a:t>A few things to keep in mind</a:t>
            </a:r>
            <a:endParaRPr sz="1300" dirty="0">
              <a:solidFill>
                <a:schemeClr val="dk1"/>
              </a:solidFill>
            </a:endParaRPr>
          </a:p>
          <a:p>
            <a:pPr marL="914400" lvl="1" indent="-311150" algn="l" rtl="0">
              <a:lnSpc>
                <a:spcPct val="90000"/>
              </a:lnSpc>
              <a:spcBef>
                <a:spcPts val="1000"/>
              </a:spcBef>
              <a:spcAft>
                <a:spcPts val="0"/>
              </a:spcAft>
              <a:buClr>
                <a:schemeClr val="dk1"/>
              </a:buClr>
              <a:buSzPts val="1300"/>
              <a:buChar char="○"/>
            </a:pPr>
            <a:r>
              <a:rPr lang="en" sz="1300" dirty="0">
                <a:solidFill>
                  <a:schemeClr val="dk1"/>
                </a:solidFill>
              </a:rPr>
              <a:t>Write without jargon. Think of how you talk to your people and write emails in a similar manner.</a:t>
            </a:r>
            <a:endParaRPr sz="1300" dirty="0">
              <a:solidFill>
                <a:schemeClr val="dk1"/>
              </a:solidFill>
            </a:endParaRPr>
          </a:p>
          <a:p>
            <a:pPr marL="914400" lvl="1" indent="-311150" algn="l" rtl="0">
              <a:lnSpc>
                <a:spcPct val="90000"/>
              </a:lnSpc>
              <a:spcBef>
                <a:spcPts val="1000"/>
              </a:spcBef>
              <a:spcAft>
                <a:spcPts val="0"/>
              </a:spcAft>
              <a:buClr>
                <a:schemeClr val="dk1"/>
              </a:buClr>
              <a:buSzPts val="1300"/>
              <a:buChar char="○"/>
            </a:pPr>
            <a:r>
              <a:rPr lang="en" sz="1300" dirty="0">
                <a:solidFill>
                  <a:schemeClr val="dk1"/>
                </a:solidFill>
              </a:rPr>
              <a:t>Keep ‘</a:t>
            </a:r>
            <a:r>
              <a:rPr lang="en" sz="1300" dirty="0" err="1">
                <a:solidFill>
                  <a:schemeClr val="dk1"/>
                </a:solidFill>
              </a:rPr>
              <a:t>em</a:t>
            </a:r>
            <a:r>
              <a:rPr lang="en" sz="1300" dirty="0">
                <a:solidFill>
                  <a:schemeClr val="dk1"/>
                </a:solidFill>
              </a:rPr>
              <a:t> short! Emails are more likely to be read when you keep it short.</a:t>
            </a:r>
            <a:endParaRPr sz="1300" dirty="0">
              <a:solidFill>
                <a:schemeClr val="dk1"/>
              </a:solidFill>
            </a:endParaRPr>
          </a:p>
          <a:p>
            <a:pPr marL="914400" lvl="1" indent="-311150" algn="l" rtl="0">
              <a:lnSpc>
                <a:spcPct val="90000"/>
              </a:lnSpc>
              <a:spcBef>
                <a:spcPts val="1000"/>
              </a:spcBef>
              <a:spcAft>
                <a:spcPts val="1000"/>
              </a:spcAft>
              <a:buClr>
                <a:schemeClr val="dk1"/>
              </a:buClr>
              <a:buSzPts val="1300"/>
              <a:buChar char="○"/>
            </a:pPr>
            <a:r>
              <a:rPr lang="en" sz="1300" dirty="0">
                <a:solidFill>
                  <a:schemeClr val="dk1"/>
                </a:solidFill>
              </a:rPr>
              <a:t>Texts are great for employees not in front of a desk. Try something new!</a:t>
            </a:r>
            <a:endParaRPr sz="1300" dirty="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21213A"/>
      </a:dk1>
      <a:lt1>
        <a:srgbClr val="FFFFFF"/>
      </a:lt1>
      <a:dk2>
        <a:srgbClr val="882F7D"/>
      </a:dk2>
      <a:lt2>
        <a:srgbClr val="EEEEEE"/>
      </a:lt2>
      <a:accent1>
        <a:srgbClr val="882F7D"/>
      </a:accent1>
      <a:accent2>
        <a:srgbClr val="026052"/>
      </a:accent2>
      <a:accent3>
        <a:srgbClr val="FFD831"/>
      </a:accent3>
      <a:accent4>
        <a:srgbClr val="FB5024"/>
      </a:accent4>
      <a:accent5>
        <a:srgbClr val="6DE1C1"/>
      </a:accent5>
      <a:accent6>
        <a:srgbClr val="036991"/>
      </a:accent6>
      <a:hlink>
        <a:srgbClr val="882F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2F2F52"/>
      </a:dk1>
      <a:lt1>
        <a:srgbClr val="FFFFFF"/>
      </a:lt1>
      <a:dk2>
        <a:srgbClr val="808092"/>
      </a:dk2>
      <a:lt2>
        <a:srgbClr val="F2F2F2"/>
      </a:lt2>
      <a:accent1>
        <a:srgbClr val="892F7D"/>
      </a:accent1>
      <a:accent2>
        <a:srgbClr val="FFD831"/>
      </a:accent2>
      <a:accent3>
        <a:srgbClr val="02695D"/>
      </a:accent3>
      <a:accent4>
        <a:srgbClr val="0D81B0"/>
      </a:accent4>
      <a:accent5>
        <a:srgbClr val="892F7D"/>
      </a:accent5>
      <a:accent6>
        <a:srgbClr val="FFD831"/>
      </a:accent6>
      <a:hlink>
        <a:srgbClr val="2F2F52"/>
      </a:hlink>
      <a:folHlink>
        <a:srgbClr val="2F2F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613</Words>
  <Application>Microsoft Macintosh PowerPoint</Application>
  <PresentationFormat>On-screen Show (16:9)</PresentationFormat>
  <Paragraphs>55</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Proxima Nova Extrabold</vt:lpstr>
      <vt:lpstr>Arial</vt:lpstr>
      <vt:lpstr>Helvetica Neue</vt:lpstr>
      <vt:lpstr>Proxima Nova</vt:lpstr>
      <vt:lpstr>Proxima Nova Semibold</vt:lpstr>
      <vt:lpstr>Simple Light</vt:lpstr>
      <vt:lpstr>Office Theme</vt:lpstr>
      <vt:lpstr>PowerPoint Presentation</vt:lpstr>
      <vt:lpstr>Onboarding Toolkit</vt:lpstr>
      <vt:lpstr>PowerPoint Presentation</vt:lpstr>
      <vt:lpstr>PowerPoint Presentation</vt:lpstr>
      <vt:lpstr>The first 30 days are critical</vt:lpstr>
      <vt:lpstr>A helpful checklist</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James Alsup III</cp:lastModifiedBy>
  <cp:revision>3</cp:revision>
  <dcterms:modified xsi:type="dcterms:W3CDTF">2024-04-18T18:24:15Z</dcterms:modified>
  <cp:category/>
</cp:coreProperties>
</file>