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Proxima Nova" panose="02000506030000020004" pitchFamily="2" charset="0"/>
      <p:regular r:id="rId16"/>
      <p:bold r:id="rId17"/>
      <p:italic r:id="rId18"/>
      <p:boldItalic r:id="rId19"/>
    </p:embeddedFont>
    <p:embeddedFont>
      <p:font typeface="Proxima Nova Extrabold" panose="02000506030000020004" pitchFamily="2" charset="0"/>
      <p:bold r:id="rId20"/>
    </p:embeddedFont>
    <p:embeddedFont>
      <p:font typeface="Proxima Nova Semibold" panose="02000506030000020004"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22925F1-CD92-4181-81B7-D1E5BF452357}">
  <a:tblStyle styleId="{F22925F1-CD92-4181-81B7-D1E5BF45235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F2E8"/>
          </a:solidFill>
        </a:fill>
      </a:tcStyle>
    </a:wholeTbl>
    <a:band1H>
      <a:tcTxStyle/>
      <a:tcStyle>
        <a:tcBdr/>
        <a:fill>
          <a:solidFill>
            <a:srgbClr val="CAE4CD"/>
          </a:solidFill>
        </a:fill>
      </a:tcStyle>
    </a:band1H>
    <a:band2H>
      <a:tcTxStyle/>
      <a:tcStyle>
        <a:tcBdr/>
      </a:tcStyle>
    </a:band2H>
    <a:band1V>
      <a:tcTxStyle/>
      <a:tcStyle>
        <a:tcBdr/>
        <a:fill>
          <a:solidFill>
            <a:srgbClr val="CAE4CD"/>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149889ad7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149889ad7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333f2a6abc_0_1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333f2a6abc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b="1">
                <a:solidFill>
                  <a:schemeClr val="dk1"/>
                </a:solidFill>
              </a:rPr>
              <a:t>KELLY: </a:t>
            </a:r>
            <a:r>
              <a:rPr lang="en" sz="1200">
                <a:solidFill>
                  <a:srgbClr val="21213A"/>
                </a:solidFill>
              </a:rPr>
              <a:t>So Chrissy, what does a good text to your employees look like? </a:t>
            </a:r>
            <a:endParaRPr sz="1200">
              <a:solidFill>
                <a:srgbClr val="21213A"/>
              </a:solidFill>
            </a:endParaRPr>
          </a:p>
          <a:p>
            <a:pPr marL="0" lvl="0" indent="0" algn="l" rtl="0">
              <a:lnSpc>
                <a:spcPct val="90000"/>
              </a:lnSpc>
              <a:spcBef>
                <a:spcPts val="1000"/>
              </a:spcBef>
              <a:spcAft>
                <a:spcPts val="0"/>
              </a:spcAft>
              <a:buNone/>
            </a:pPr>
            <a:r>
              <a:rPr lang="en" sz="1200" b="1">
                <a:solidFill>
                  <a:srgbClr val="21213A"/>
                </a:solidFill>
              </a:rPr>
              <a:t>CHRISSY:</a:t>
            </a:r>
            <a:endParaRPr sz="1200" b="1">
              <a:solidFill>
                <a:srgbClr val="21213A"/>
              </a:solidFill>
            </a:endParaRPr>
          </a:p>
          <a:p>
            <a:pPr marL="0" lvl="0" indent="0" algn="l" rtl="0">
              <a:lnSpc>
                <a:spcPct val="90000"/>
              </a:lnSpc>
              <a:spcBef>
                <a:spcPts val="1000"/>
              </a:spcBef>
              <a:spcAft>
                <a:spcPts val="0"/>
              </a:spcAft>
              <a:buNone/>
            </a:pPr>
            <a:r>
              <a:rPr lang="en" sz="1200">
                <a:solidFill>
                  <a:srgbClr val="21213A"/>
                </a:solidFill>
              </a:rPr>
              <a:t>1. Theme of the day: keep it short. The best-performing texts are under 140 characters long. </a:t>
            </a:r>
            <a:endParaRPr sz="1200">
              <a:solidFill>
                <a:srgbClr val="21213A"/>
              </a:solidFill>
            </a:endParaRPr>
          </a:p>
          <a:p>
            <a:pPr marL="0" lvl="0" indent="0" algn="l" rtl="0">
              <a:lnSpc>
                <a:spcPct val="90000"/>
              </a:lnSpc>
              <a:spcBef>
                <a:spcPts val="1000"/>
              </a:spcBef>
              <a:spcAft>
                <a:spcPts val="0"/>
              </a:spcAft>
              <a:buNone/>
            </a:pPr>
            <a:r>
              <a:rPr lang="en" sz="1200">
                <a:solidFill>
                  <a:srgbClr val="21213A"/>
                </a:solidFill>
              </a:rPr>
              <a:t>2. And because you’re keeping it short…always feel free to link out to other resources, where employees can get more in-depth information. </a:t>
            </a:r>
            <a:endParaRPr sz="1200">
              <a:solidFill>
                <a:srgbClr val="21213A"/>
              </a:solidFill>
            </a:endParaRPr>
          </a:p>
          <a:p>
            <a:pPr marL="0" lvl="0" indent="0" algn="l" rtl="0">
              <a:lnSpc>
                <a:spcPct val="90000"/>
              </a:lnSpc>
              <a:spcBef>
                <a:spcPts val="1000"/>
              </a:spcBef>
              <a:spcAft>
                <a:spcPts val="0"/>
              </a:spcAft>
              <a:buNone/>
            </a:pPr>
            <a:r>
              <a:rPr lang="en" sz="1200">
                <a:solidFill>
                  <a:srgbClr val="21213A"/>
                </a:solidFill>
              </a:rPr>
              <a:t>3. Throwing a little marketing lingo at you…include a call to action. Ideally, your text should tell employees to </a:t>
            </a:r>
            <a:r>
              <a:rPr lang="en" sz="1200" i="1">
                <a:solidFill>
                  <a:srgbClr val="21213A"/>
                </a:solidFill>
              </a:rPr>
              <a:t>do </a:t>
            </a:r>
            <a:r>
              <a:rPr lang="en" sz="1200">
                <a:solidFill>
                  <a:srgbClr val="21213A"/>
                </a:solidFill>
              </a:rPr>
              <a:t>something — visit your benefits engagement platform, complete their enrollment, sign up for a new benefit, etc. </a:t>
            </a:r>
            <a:endParaRPr sz="1200">
              <a:solidFill>
                <a:srgbClr val="21213A"/>
              </a:solidFill>
            </a:endParaRPr>
          </a:p>
          <a:p>
            <a:pPr marL="0" lvl="0" indent="0" algn="l" rtl="0">
              <a:lnSpc>
                <a:spcPct val="90000"/>
              </a:lnSpc>
              <a:spcBef>
                <a:spcPts val="1000"/>
              </a:spcBef>
              <a:spcAft>
                <a:spcPts val="0"/>
              </a:spcAft>
              <a:buNone/>
            </a:pPr>
            <a:r>
              <a:rPr lang="en" sz="1200">
                <a:solidFill>
                  <a:srgbClr val="21213A"/>
                </a:solidFill>
              </a:rPr>
              <a:t>4. And lastly, add a bit of social proof. That can be testimonials or stats about how other employees are using their benefits. As you can see in the text examples here, we’re calling out that “35% of your coworkers have already enrolled in their benefits.” There’s nothing wrong with a little peer pressure, right? It’s a tried and true tactic in marketing, and it’s really successful at driving employees to action. </a:t>
            </a:r>
            <a:endParaRPr sz="1200">
              <a:solidFill>
                <a:srgbClr val="21213A"/>
              </a:solidFill>
            </a:endParaRPr>
          </a:p>
          <a:p>
            <a:pPr marL="0" lvl="0" indent="0" algn="l" rtl="0">
              <a:lnSpc>
                <a:spcPct val="90000"/>
              </a:lnSpc>
              <a:spcBef>
                <a:spcPts val="1000"/>
              </a:spcBef>
              <a:spcAft>
                <a:spcPts val="0"/>
              </a:spcAft>
              <a:buNone/>
            </a:pPr>
            <a:endParaRPr sz="1200">
              <a:solidFill>
                <a:srgbClr val="21213A"/>
              </a:solidFill>
            </a:endParaRPr>
          </a:p>
          <a:p>
            <a:pPr marL="0" lvl="0" indent="0" algn="l" rtl="0">
              <a:lnSpc>
                <a:spcPct val="90000"/>
              </a:lnSpc>
              <a:spcBef>
                <a:spcPts val="1000"/>
              </a:spcBef>
              <a:spcAft>
                <a:spcPts val="0"/>
              </a:spcAft>
              <a:buNone/>
            </a:pPr>
            <a:endParaRPr sz="1200">
              <a:solidFill>
                <a:srgbClr val="21213A"/>
              </a:solidFill>
            </a:endParaRPr>
          </a:p>
          <a:p>
            <a:pPr marL="0" lvl="0" indent="0" algn="l" rtl="0">
              <a:spcBef>
                <a:spcPts val="100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333f2a6abc_0_2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333f2a6abc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333f2a6abc_0_2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1333f2a6abc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333f2a6abc_0_1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1333f2a6abc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333f2a6ab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333f2a6a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149889ad74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149889ad74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333f2a6abc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333f2a6abc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333f2a6abc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333f2a6abc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149889ad74_0_22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g1149889ad74_0_2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333f2a6abc_0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333f2a6abc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333f2a6abc_0_1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333f2a6abc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333f2a6abc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333f2a6abc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BLANK_2">
    <p:bg>
      <p:bgPr>
        <a:solidFill>
          <a:schemeClr val="dk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659725" y="722922"/>
            <a:ext cx="6968400" cy="1135500"/>
          </a:xfrm>
          <a:prstGeom prst="rect">
            <a:avLst/>
          </a:prstGeom>
        </p:spPr>
        <p:txBody>
          <a:bodyPr spcFirstLastPara="1" wrap="square" lIns="91425" tIns="91425" rIns="91425" bIns="91425" anchor="t" anchorCtr="0">
            <a:normAutofit/>
          </a:bodyPr>
          <a:lstStyle>
            <a:lvl1pPr marL="0" marR="0" lvl="0" indent="0" algn="l" rtl="0">
              <a:lnSpc>
                <a:spcPct val="80000"/>
              </a:lnSpc>
              <a:spcBef>
                <a:spcPts val="0"/>
              </a:spcBef>
              <a:spcAft>
                <a:spcPts val="0"/>
              </a:spcAft>
              <a:buNone/>
              <a:defRPr sz="3600">
                <a:solidFill>
                  <a:srgbClr val="FFFFFF"/>
                </a:solidFill>
              </a:defRPr>
            </a:lvl1pPr>
            <a:lvl2pPr marL="0" marR="0" lvl="1" indent="-177800" algn="l" rtl="0">
              <a:lnSpc>
                <a:spcPct val="85000"/>
              </a:lnSpc>
              <a:spcBef>
                <a:spcPts val="1000"/>
              </a:spcBef>
              <a:spcAft>
                <a:spcPts val="0"/>
              </a:spcAft>
              <a:buClr>
                <a:schemeClr val="lt1"/>
              </a:buClr>
              <a:buSzPts val="2800"/>
              <a:buNone/>
              <a:defRPr sz="2900" b="1">
                <a:solidFill>
                  <a:schemeClr val="lt1"/>
                </a:solidFill>
              </a:defRPr>
            </a:lvl2pPr>
            <a:lvl3pPr marL="0" marR="0" lvl="2" indent="-177800" algn="l" rtl="0">
              <a:lnSpc>
                <a:spcPct val="85000"/>
              </a:lnSpc>
              <a:spcBef>
                <a:spcPts val="0"/>
              </a:spcBef>
              <a:spcAft>
                <a:spcPts val="0"/>
              </a:spcAft>
              <a:buClr>
                <a:schemeClr val="lt1"/>
              </a:buClr>
              <a:buSzPts val="2800"/>
              <a:buNone/>
              <a:defRPr sz="2900" b="1">
                <a:solidFill>
                  <a:schemeClr val="lt1"/>
                </a:solidFill>
              </a:defRPr>
            </a:lvl3pPr>
            <a:lvl4pPr marL="0" marR="0" lvl="3" indent="-177800" algn="l" rtl="0">
              <a:lnSpc>
                <a:spcPct val="85000"/>
              </a:lnSpc>
              <a:spcBef>
                <a:spcPts val="0"/>
              </a:spcBef>
              <a:spcAft>
                <a:spcPts val="0"/>
              </a:spcAft>
              <a:buClr>
                <a:schemeClr val="lt1"/>
              </a:buClr>
              <a:buSzPts val="2800"/>
              <a:buNone/>
              <a:defRPr sz="2900" b="1">
                <a:solidFill>
                  <a:schemeClr val="lt1"/>
                </a:solidFill>
              </a:defRPr>
            </a:lvl4pPr>
            <a:lvl5pPr marL="0" marR="0" lvl="4" indent="-177800" algn="l" rtl="0">
              <a:lnSpc>
                <a:spcPct val="85000"/>
              </a:lnSpc>
              <a:spcBef>
                <a:spcPts val="0"/>
              </a:spcBef>
              <a:spcAft>
                <a:spcPts val="0"/>
              </a:spcAft>
              <a:buClr>
                <a:schemeClr val="lt1"/>
              </a:buClr>
              <a:buSzPts val="2800"/>
              <a:buNone/>
              <a:defRPr sz="2900" b="1">
                <a:solidFill>
                  <a:schemeClr val="lt1"/>
                </a:solidFill>
              </a:defRPr>
            </a:lvl5pPr>
            <a:lvl6pPr marL="0" marR="0" lvl="5" indent="-177800" algn="l" rtl="0">
              <a:lnSpc>
                <a:spcPct val="85000"/>
              </a:lnSpc>
              <a:spcBef>
                <a:spcPts val="0"/>
              </a:spcBef>
              <a:spcAft>
                <a:spcPts val="0"/>
              </a:spcAft>
              <a:buClr>
                <a:schemeClr val="lt1"/>
              </a:buClr>
              <a:buSzPts val="2800"/>
              <a:buNone/>
              <a:defRPr sz="2900" b="1">
                <a:solidFill>
                  <a:schemeClr val="lt1"/>
                </a:solidFill>
              </a:defRPr>
            </a:lvl6pPr>
            <a:lvl7pPr marL="0" marR="0" lvl="6" indent="-177800" algn="l" rtl="0">
              <a:lnSpc>
                <a:spcPct val="85000"/>
              </a:lnSpc>
              <a:spcBef>
                <a:spcPts val="0"/>
              </a:spcBef>
              <a:spcAft>
                <a:spcPts val="0"/>
              </a:spcAft>
              <a:buClr>
                <a:schemeClr val="lt1"/>
              </a:buClr>
              <a:buSzPts val="2800"/>
              <a:buNone/>
              <a:defRPr sz="2900" b="1">
                <a:solidFill>
                  <a:schemeClr val="lt1"/>
                </a:solidFill>
              </a:defRPr>
            </a:lvl7pPr>
            <a:lvl8pPr marL="0" marR="0" lvl="7" indent="-177800" algn="l" rtl="0">
              <a:lnSpc>
                <a:spcPct val="85000"/>
              </a:lnSpc>
              <a:spcBef>
                <a:spcPts val="0"/>
              </a:spcBef>
              <a:spcAft>
                <a:spcPts val="0"/>
              </a:spcAft>
              <a:buClr>
                <a:schemeClr val="lt1"/>
              </a:buClr>
              <a:buSzPts val="2800"/>
              <a:buNone/>
              <a:defRPr sz="2900" b="1">
                <a:solidFill>
                  <a:schemeClr val="lt1"/>
                </a:solidFill>
              </a:defRPr>
            </a:lvl8pPr>
            <a:lvl9pPr marL="0" marR="0" lvl="8" indent="-177800" algn="l" rtl="0">
              <a:lnSpc>
                <a:spcPct val="85000"/>
              </a:lnSpc>
              <a:spcBef>
                <a:spcPts val="0"/>
              </a:spcBef>
              <a:spcAft>
                <a:spcPts val="0"/>
              </a:spcAft>
              <a:buClr>
                <a:schemeClr val="lt1"/>
              </a:buClr>
              <a:buSzPts val="2800"/>
              <a:buNone/>
              <a:defRPr sz="2900" b="1">
                <a:solidFill>
                  <a:schemeClr val="lt1"/>
                </a:solidFill>
              </a:defRPr>
            </a:lvl9pPr>
          </a:lstStyle>
          <a:p>
            <a:endParaRPr/>
          </a:p>
        </p:txBody>
      </p:sp>
      <p:pic>
        <p:nvPicPr>
          <p:cNvPr id="11" name="Google Shape;11;p2"/>
          <p:cNvPicPr preferRelativeResize="0"/>
          <p:nvPr/>
        </p:nvPicPr>
        <p:blipFill>
          <a:blip r:embed="rId2">
            <a:alphaModFix/>
          </a:blip>
          <a:stretch>
            <a:fillRect/>
          </a:stretch>
        </p:blipFill>
        <p:spPr>
          <a:xfrm>
            <a:off x="7599725" y="4022462"/>
            <a:ext cx="998474" cy="675875"/>
          </a:xfrm>
          <a:prstGeom prst="rect">
            <a:avLst/>
          </a:prstGeom>
          <a:noFill/>
          <a:ln>
            <a:noFill/>
          </a:ln>
        </p:spPr>
      </p:pic>
      <p:sp>
        <p:nvSpPr>
          <p:cNvPr id="12" name="Google Shape;12;p2"/>
          <p:cNvSpPr txBox="1">
            <a:spLocks noGrp="1"/>
          </p:cNvSpPr>
          <p:nvPr>
            <p:ph type="subTitle" idx="1"/>
          </p:nvPr>
        </p:nvSpPr>
        <p:spPr>
          <a:xfrm>
            <a:off x="659725" y="1999400"/>
            <a:ext cx="6939900" cy="792600"/>
          </a:xfrm>
          <a:prstGeom prst="rect">
            <a:avLst/>
          </a:prstGeom>
        </p:spPr>
        <p:txBody>
          <a:bodyPr spcFirstLastPara="1" wrap="square" lIns="91425" tIns="91425" rIns="91425" bIns="91425" anchor="t" anchorCtr="0">
            <a:normAutofit/>
          </a:bodyPr>
          <a:lstStyle>
            <a:lvl1pPr marL="0" marR="0" lvl="0" indent="0" algn="l" rtl="0">
              <a:lnSpc>
                <a:spcPct val="95000"/>
              </a:lnSpc>
              <a:spcBef>
                <a:spcPts val="0"/>
              </a:spcBef>
              <a:spcAft>
                <a:spcPts val="0"/>
              </a:spcAft>
              <a:buNone/>
              <a:defRPr>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ubhead">
  <p:cSld name="BLANK_1_1">
    <p:spTree>
      <p:nvGrpSpPr>
        <p:cNvPr id="1" name="Shape 58"/>
        <p:cNvGrpSpPr/>
        <p:nvPr/>
      </p:nvGrpSpPr>
      <p:grpSpPr>
        <a:xfrm>
          <a:off x="0" y="0"/>
          <a:ext cx="0" cy="0"/>
          <a:chOff x="0" y="0"/>
          <a:chExt cx="0" cy="0"/>
        </a:xfrm>
      </p:grpSpPr>
      <p:sp>
        <p:nvSpPr>
          <p:cNvPr id="59" name="Google Shape;59;p11"/>
          <p:cNvSpPr txBox="1">
            <a:spLocks noGrp="1"/>
          </p:cNvSpPr>
          <p:nvPr>
            <p:ph type="title"/>
          </p:nvPr>
        </p:nvSpPr>
        <p:spPr>
          <a:xfrm>
            <a:off x="604725" y="915780"/>
            <a:ext cx="6968400" cy="572700"/>
          </a:xfrm>
          <a:prstGeom prst="rect">
            <a:avLst/>
          </a:prstGeom>
        </p:spPr>
        <p:txBody>
          <a:bodyPr spcFirstLastPara="1" wrap="square" lIns="91425" tIns="91425" rIns="91425" bIns="91425" anchor="t" anchorCtr="0">
            <a:normAutofit/>
          </a:bodyPr>
          <a:lstStyle>
            <a:lvl1pPr marL="0" marR="0" lvl="0" indent="-177800" algn="l" rtl="0">
              <a:lnSpc>
                <a:spcPct val="85000"/>
              </a:lnSpc>
              <a:spcBef>
                <a:spcPts val="0"/>
              </a:spcBef>
              <a:spcAft>
                <a:spcPts val="0"/>
              </a:spcAft>
              <a:buSzPts val="2800"/>
              <a:buNone/>
              <a:defRPr sz="2900" b="1">
                <a:latin typeface="Proxima Nova"/>
                <a:ea typeface="Proxima Nova"/>
                <a:cs typeface="Proxima Nova"/>
                <a:sym typeface="Proxima Nova"/>
              </a:defRPr>
            </a:lvl1pPr>
            <a:lvl2pPr marL="0" marR="0" lvl="1" indent="-177800" algn="l" rtl="0">
              <a:lnSpc>
                <a:spcPct val="85000"/>
              </a:lnSpc>
              <a:spcBef>
                <a:spcPts val="0"/>
              </a:spcBef>
              <a:spcAft>
                <a:spcPts val="0"/>
              </a:spcAft>
              <a:buSzPts val="2800"/>
              <a:buNone/>
              <a:defRPr sz="2900" b="1">
                <a:latin typeface="Proxima Nova"/>
                <a:ea typeface="Proxima Nova"/>
                <a:cs typeface="Proxima Nova"/>
                <a:sym typeface="Proxima Nova"/>
              </a:defRPr>
            </a:lvl2pPr>
            <a:lvl3pPr marL="0" marR="0" lvl="2" indent="-177800" algn="l" rtl="0">
              <a:lnSpc>
                <a:spcPct val="85000"/>
              </a:lnSpc>
              <a:spcBef>
                <a:spcPts val="0"/>
              </a:spcBef>
              <a:spcAft>
                <a:spcPts val="0"/>
              </a:spcAft>
              <a:buSzPts val="2800"/>
              <a:buNone/>
              <a:defRPr sz="2900" b="1">
                <a:latin typeface="Proxima Nova"/>
                <a:ea typeface="Proxima Nova"/>
                <a:cs typeface="Proxima Nova"/>
                <a:sym typeface="Proxima Nova"/>
              </a:defRPr>
            </a:lvl3pPr>
            <a:lvl4pPr marL="0" marR="0" lvl="3" indent="-177800" algn="l" rtl="0">
              <a:lnSpc>
                <a:spcPct val="85000"/>
              </a:lnSpc>
              <a:spcBef>
                <a:spcPts val="0"/>
              </a:spcBef>
              <a:spcAft>
                <a:spcPts val="0"/>
              </a:spcAft>
              <a:buSzPts val="2800"/>
              <a:buNone/>
              <a:defRPr sz="2900" b="1">
                <a:latin typeface="Proxima Nova"/>
                <a:ea typeface="Proxima Nova"/>
                <a:cs typeface="Proxima Nova"/>
                <a:sym typeface="Proxima Nova"/>
              </a:defRPr>
            </a:lvl4pPr>
            <a:lvl5pPr marL="0" marR="0" lvl="4" indent="-177800" algn="l" rtl="0">
              <a:lnSpc>
                <a:spcPct val="85000"/>
              </a:lnSpc>
              <a:spcBef>
                <a:spcPts val="0"/>
              </a:spcBef>
              <a:spcAft>
                <a:spcPts val="0"/>
              </a:spcAft>
              <a:buSzPts val="2800"/>
              <a:buNone/>
              <a:defRPr sz="2900" b="1">
                <a:latin typeface="Proxima Nova"/>
                <a:ea typeface="Proxima Nova"/>
                <a:cs typeface="Proxima Nova"/>
                <a:sym typeface="Proxima Nova"/>
              </a:defRPr>
            </a:lvl5pPr>
            <a:lvl6pPr marL="0" marR="0" lvl="5" indent="-177800" algn="l" rtl="0">
              <a:lnSpc>
                <a:spcPct val="85000"/>
              </a:lnSpc>
              <a:spcBef>
                <a:spcPts val="0"/>
              </a:spcBef>
              <a:spcAft>
                <a:spcPts val="0"/>
              </a:spcAft>
              <a:buSzPts val="2800"/>
              <a:buNone/>
              <a:defRPr sz="2900" b="1">
                <a:latin typeface="Proxima Nova"/>
                <a:ea typeface="Proxima Nova"/>
                <a:cs typeface="Proxima Nova"/>
                <a:sym typeface="Proxima Nova"/>
              </a:defRPr>
            </a:lvl6pPr>
            <a:lvl7pPr marL="0" marR="0" lvl="6" indent="-177800" algn="l" rtl="0">
              <a:lnSpc>
                <a:spcPct val="85000"/>
              </a:lnSpc>
              <a:spcBef>
                <a:spcPts val="0"/>
              </a:spcBef>
              <a:spcAft>
                <a:spcPts val="0"/>
              </a:spcAft>
              <a:buSzPts val="2800"/>
              <a:buNone/>
              <a:defRPr sz="2900" b="1">
                <a:latin typeface="Proxima Nova"/>
                <a:ea typeface="Proxima Nova"/>
                <a:cs typeface="Proxima Nova"/>
                <a:sym typeface="Proxima Nova"/>
              </a:defRPr>
            </a:lvl7pPr>
            <a:lvl8pPr marL="0" marR="0" lvl="7" indent="-177800" algn="l" rtl="0">
              <a:lnSpc>
                <a:spcPct val="85000"/>
              </a:lnSpc>
              <a:spcBef>
                <a:spcPts val="0"/>
              </a:spcBef>
              <a:spcAft>
                <a:spcPts val="0"/>
              </a:spcAft>
              <a:buSzPts val="2800"/>
              <a:buNone/>
              <a:defRPr sz="2900" b="1">
                <a:latin typeface="Proxima Nova"/>
                <a:ea typeface="Proxima Nova"/>
                <a:cs typeface="Proxima Nova"/>
                <a:sym typeface="Proxima Nova"/>
              </a:defRPr>
            </a:lvl8pPr>
            <a:lvl9pPr marL="0" marR="0" lvl="8" indent="-177800" algn="l" rtl="0">
              <a:lnSpc>
                <a:spcPct val="85000"/>
              </a:lnSpc>
              <a:spcBef>
                <a:spcPts val="0"/>
              </a:spcBef>
              <a:spcAft>
                <a:spcPts val="0"/>
              </a:spcAft>
              <a:buSzPts val="2800"/>
              <a:buNone/>
              <a:defRPr sz="2900" b="1">
                <a:latin typeface="Proxima Nova"/>
                <a:ea typeface="Proxima Nova"/>
                <a:cs typeface="Proxima Nova"/>
                <a:sym typeface="Proxima Nova"/>
              </a:defRPr>
            </a:lvl9pPr>
          </a:lstStyle>
          <a:p>
            <a:endParaRPr/>
          </a:p>
        </p:txBody>
      </p:sp>
      <p:sp>
        <p:nvSpPr>
          <p:cNvPr id="60" name="Google Shape;60;p11"/>
          <p:cNvSpPr txBox="1">
            <a:spLocks noGrp="1"/>
          </p:cNvSpPr>
          <p:nvPr>
            <p:ph type="title" idx="2"/>
          </p:nvPr>
        </p:nvSpPr>
        <p:spPr>
          <a:xfrm>
            <a:off x="604725" y="583150"/>
            <a:ext cx="6968400" cy="332700"/>
          </a:xfrm>
          <a:prstGeom prst="rect">
            <a:avLst/>
          </a:prstGeom>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None/>
              <a:defRPr sz="1200" b="1">
                <a:solidFill>
                  <a:schemeClr val="dk2"/>
                </a:solidFill>
                <a:latin typeface="Proxima Nova"/>
                <a:ea typeface="Proxima Nova"/>
                <a:cs typeface="Proxima Nova"/>
                <a:sym typeface="Proxima Nova"/>
              </a:defRPr>
            </a:lvl1pPr>
            <a:lvl2pPr marL="0" marR="0" lvl="1"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2pPr>
            <a:lvl3pPr marL="0" marR="0" lvl="2"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3pPr>
            <a:lvl4pPr marL="0" marR="0" lvl="3"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4pPr>
            <a:lvl5pPr marL="0" marR="0" lvl="4"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5pPr>
            <a:lvl6pPr marL="0" marR="0" lvl="5"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6pPr>
            <a:lvl7pPr marL="0" marR="0" lvl="6"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7pPr>
            <a:lvl8pPr marL="0" marR="0" lvl="7"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8pPr>
            <a:lvl9pPr marL="0" marR="0" lvl="8"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9pPr>
          </a:lstStyle>
          <a:p>
            <a:endParaRPr/>
          </a:p>
        </p:txBody>
      </p:sp>
      <p:sp>
        <p:nvSpPr>
          <p:cNvPr id="61" name="Google Shape;61;p11"/>
          <p:cNvSpPr txBox="1">
            <a:spLocks noGrp="1"/>
          </p:cNvSpPr>
          <p:nvPr>
            <p:ph type="subTitle" idx="1"/>
          </p:nvPr>
        </p:nvSpPr>
        <p:spPr>
          <a:xfrm>
            <a:off x="604725" y="1721425"/>
            <a:ext cx="6939900" cy="330300"/>
          </a:xfrm>
          <a:prstGeom prst="rect">
            <a:avLst/>
          </a:prstGeom>
        </p:spPr>
        <p:txBody>
          <a:bodyPr spcFirstLastPara="1" wrap="square" lIns="91425" tIns="91425" rIns="91425" bIns="91425" anchor="t" anchorCtr="0">
            <a:normAutofit/>
          </a:bodyPr>
          <a:lstStyle>
            <a:lvl1pPr marL="285750" marR="0" lvl="0" indent="-228600" algn="l" rtl="0">
              <a:lnSpc>
                <a:spcPct val="90000"/>
              </a:lnSpc>
              <a:spcBef>
                <a:spcPts val="0"/>
              </a:spcBef>
              <a:spcAft>
                <a:spcPts val="0"/>
              </a:spcAft>
              <a:buSzPts val="1300"/>
              <a:buNone/>
              <a:defRPr sz="1300">
                <a:latin typeface="Proxima Nova"/>
                <a:ea typeface="Proxima Nova"/>
                <a:cs typeface="Proxima Nova"/>
                <a:sym typeface="Proxima Nova"/>
              </a:defRPr>
            </a:lvl1pPr>
            <a:lvl2pPr lvl="1" algn="ctr" rtl="0">
              <a:lnSpc>
                <a:spcPct val="100000"/>
              </a:lnSpc>
              <a:spcBef>
                <a:spcPts val="100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ll Out">
  <p:cSld name="BLANK_1_1_2">
    <p:spTree>
      <p:nvGrpSpPr>
        <p:cNvPr id="1" name="Shape 62"/>
        <p:cNvGrpSpPr/>
        <p:nvPr/>
      </p:nvGrpSpPr>
      <p:grpSpPr>
        <a:xfrm>
          <a:off x="0" y="0"/>
          <a:ext cx="0" cy="0"/>
          <a:chOff x="0" y="0"/>
          <a:chExt cx="0" cy="0"/>
        </a:xfrm>
      </p:grpSpPr>
      <p:sp>
        <p:nvSpPr>
          <p:cNvPr id="63" name="Google Shape;63;p12"/>
          <p:cNvSpPr txBox="1">
            <a:spLocks noGrp="1"/>
          </p:cNvSpPr>
          <p:nvPr>
            <p:ph type="title"/>
          </p:nvPr>
        </p:nvSpPr>
        <p:spPr>
          <a:xfrm>
            <a:off x="604725" y="661424"/>
            <a:ext cx="6968400" cy="892800"/>
          </a:xfrm>
          <a:prstGeom prst="rect">
            <a:avLst/>
          </a:prstGeom>
        </p:spPr>
        <p:txBody>
          <a:bodyPr spcFirstLastPara="1" wrap="square" lIns="91425" tIns="91425" rIns="91425" bIns="91425" anchor="t" anchorCtr="0">
            <a:normAutofit/>
          </a:bodyPr>
          <a:lstStyle>
            <a:lvl1pPr marL="0" marR="0" lvl="0" indent="-177800" algn="l" rtl="0">
              <a:lnSpc>
                <a:spcPct val="85000"/>
              </a:lnSpc>
              <a:spcBef>
                <a:spcPts val="0"/>
              </a:spcBef>
              <a:spcAft>
                <a:spcPts val="0"/>
              </a:spcAft>
              <a:buSzPts val="2800"/>
              <a:buNone/>
              <a:defRPr sz="2900" b="1">
                <a:latin typeface="Proxima Nova"/>
                <a:ea typeface="Proxima Nova"/>
                <a:cs typeface="Proxima Nova"/>
                <a:sym typeface="Proxima Nova"/>
              </a:defRPr>
            </a:lvl1pPr>
            <a:lvl2pPr marL="0" marR="0" lvl="1" indent="-177800" algn="l" rtl="0">
              <a:lnSpc>
                <a:spcPct val="85000"/>
              </a:lnSpc>
              <a:spcBef>
                <a:spcPts val="0"/>
              </a:spcBef>
              <a:spcAft>
                <a:spcPts val="0"/>
              </a:spcAft>
              <a:buSzPts val="2800"/>
              <a:buNone/>
              <a:defRPr sz="2900" b="1">
                <a:latin typeface="Proxima Nova"/>
                <a:ea typeface="Proxima Nova"/>
                <a:cs typeface="Proxima Nova"/>
                <a:sym typeface="Proxima Nova"/>
              </a:defRPr>
            </a:lvl2pPr>
            <a:lvl3pPr marL="0" marR="0" lvl="2" indent="-177800" algn="l" rtl="0">
              <a:lnSpc>
                <a:spcPct val="85000"/>
              </a:lnSpc>
              <a:spcBef>
                <a:spcPts val="0"/>
              </a:spcBef>
              <a:spcAft>
                <a:spcPts val="0"/>
              </a:spcAft>
              <a:buSzPts val="2800"/>
              <a:buNone/>
              <a:defRPr sz="2900" b="1">
                <a:latin typeface="Proxima Nova"/>
                <a:ea typeface="Proxima Nova"/>
                <a:cs typeface="Proxima Nova"/>
                <a:sym typeface="Proxima Nova"/>
              </a:defRPr>
            </a:lvl3pPr>
            <a:lvl4pPr marL="0" marR="0" lvl="3" indent="-177800" algn="l" rtl="0">
              <a:lnSpc>
                <a:spcPct val="85000"/>
              </a:lnSpc>
              <a:spcBef>
                <a:spcPts val="0"/>
              </a:spcBef>
              <a:spcAft>
                <a:spcPts val="0"/>
              </a:spcAft>
              <a:buSzPts val="2800"/>
              <a:buNone/>
              <a:defRPr sz="2900" b="1">
                <a:latin typeface="Proxima Nova"/>
                <a:ea typeface="Proxima Nova"/>
                <a:cs typeface="Proxima Nova"/>
                <a:sym typeface="Proxima Nova"/>
              </a:defRPr>
            </a:lvl4pPr>
            <a:lvl5pPr marL="0" marR="0" lvl="4" indent="-177800" algn="l" rtl="0">
              <a:lnSpc>
                <a:spcPct val="85000"/>
              </a:lnSpc>
              <a:spcBef>
                <a:spcPts val="0"/>
              </a:spcBef>
              <a:spcAft>
                <a:spcPts val="0"/>
              </a:spcAft>
              <a:buSzPts val="2800"/>
              <a:buNone/>
              <a:defRPr sz="2900" b="1">
                <a:latin typeface="Proxima Nova"/>
                <a:ea typeface="Proxima Nova"/>
                <a:cs typeface="Proxima Nova"/>
                <a:sym typeface="Proxima Nova"/>
              </a:defRPr>
            </a:lvl5pPr>
            <a:lvl6pPr marL="0" marR="0" lvl="5" indent="-177800" algn="l" rtl="0">
              <a:lnSpc>
                <a:spcPct val="85000"/>
              </a:lnSpc>
              <a:spcBef>
                <a:spcPts val="0"/>
              </a:spcBef>
              <a:spcAft>
                <a:spcPts val="0"/>
              </a:spcAft>
              <a:buSzPts val="2800"/>
              <a:buNone/>
              <a:defRPr sz="2900" b="1">
                <a:latin typeface="Proxima Nova"/>
                <a:ea typeface="Proxima Nova"/>
                <a:cs typeface="Proxima Nova"/>
                <a:sym typeface="Proxima Nova"/>
              </a:defRPr>
            </a:lvl6pPr>
            <a:lvl7pPr marL="0" marR="0" lvl="6" indent="-177800" algn="l" rtl="0">
              <a:lnSpc>
                <a:spcPct val="85000"/>
              </a:lnSpc>
              <a:spcBef>
                <a:spcPts val="0"/>
              </a:spcBef>
              <a:spcAft>
                <a:spcPts val="0"/>
              </a:spcAft>
              <a:buSzPts val="2800"/>
              <a:buNone/>
              <a:defRPr sz="2900" b="1">
                <a:latin typeface="Proxima Nova"/>
                <a:ea typeface="Proxima Nova"/>
                <a:cs typeface="Proxima Nova"/>
                <a:sym typeface="Proxima Nova"/>
              </a:defRPr>
            </a:lvl7pPr>
            <a:lvl8pPr marL="0" marR="0" lvl="7" indent="-177800" algn="l" rtl="0">
              <a:lnSpc>
                <a:spcPct val="85000"/>
              </a:lnSpc>
              <a:spcBef>
                <a:spcPts val="0"/>
              </a:spcBef>
              <a:spcAft>
                <a:spcPts val="0"/>
              </a:spcAft>
              <a:buSzPts val="2800"/>
              <a:buNone/>
              <a:defRPr sz="2900" b="1">
                <a:latin typeface="Proxima Nova"/>
                <a:ea typeface="Proxima Nova"/>
                <a:cs typeface="Proxima Nova"/>
                <a:sym typeface="Proxima Nova"/>
              </a:defRPr>
            </a:lvl8pPr>
            <a:lvl9pPr marL="0" marR="0" lvl="8" indent="-177800" algn="l" rtl="0">
              <a:lnSpc>
                <a:spcPct val="85000"/>
              </a:lnSpc>
              <a:spcBef>
                <a:spcPts val="0"/>
              </a:spcBef>
              <a:spcAft>
                <a:spcPts val="0"/>
              </a:spcAft>
              <a:buSzPts val="2800"/>
              <a:buNone/>
              <a:defRPr sz="2900" b="1">
                <a:latin typeface="Proxima Nova"/>
                <a:ea typeface="Proxima Nova"/>
                <a:cs typeface="Proxima Nova"/>
                <a:sym typeface="Proxima Nova"/>
              </a:defRPr>
            </a:lvl9pPr>
          </a:lstStyle>
          <a:p>
            <a:endParaRPr/>
          </a:p>
        </p:txBody>
      </p:sp>
      <p:sp>
        <p:nvSpPr>
          <p:cNvPr id="64" name="Google Shape;64;p12"/>
          <p:cNvSpPr/>
          <p:nvPr/>
        </p:nvSpPr>
        <p:spPr>
          <a:xfrm>
            <a:off x="6075125" y="2139850"/>
            <a:ext cx="2473500" cy="2473500"/>
          </a:xfrm>
          <a:prstGeom prst="ellipse">
            <a:avLst/>
          </a:prstGeom>
          <a:solidFill>
            <a:schemeClr val="lt1"/>
          </a:solidFill>
          <a:ln>
            <a:noFill/>
          </a:ln>
          <a:effectLst>
            <a:outerShdw blurRad="355600" sx="102000" sy="102000" algn="ctr" rotWithShape="0">
              <a:schemeClr val="dk1">
                <a:alpha val="9800"/>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Proxima Nova"/>
              <a:ea typeface="Proxima Nova"/>
              <a:cs typeface="Proxima Nova"/>
              <a:sym typeface="Proxima Nova"/>
            </a:endParaRPr>
          </a:p>
        </p:txBody>
      </p:sp>
      <p:sp>
        <p:nvSpPr>
          <p:cNvPr id="65" name="Google Shape;65;p12"/>
          <p:cNvSpPr txBox="1">
            <a:spLocks noGrp="1"/>
          </p:cNvSpPr>
          <p:nvPr>
            <p:ph type="body" idx="1"/>
          </p:nvPr>
        </p:nvSpPr>
        <p:spPr>
          <a:xfrm>
            <a:off x="604725" y="1752850"/>
            <a:ext cx="4808700" cy="1066200"/>
          </a:xfrm>
          <a:prstGeom prst="rect">
            <a:avLst/>
          </a:prstGeom>
        </p:spPr>
        <p:txBody>
          <a:bodyPr spcFirstLastPara="1" wrap="square" lIns="91425" tIns="91425" rIns="91425" bIns="91425" anchor="t" anchorCtr="0">
            <a:normAutofit/>
          </a:bodyPr>
          <a:lstStyle>
            <a:lvl1pPr marL="457200" marR="0" lvl="0" indent="-228600" algn="l" rtl="0">
              <a:lnSpc>
                <a:spcPct val="100000"/>
              </a:lnSpc>
              <a:spcBef>
                <a:spcPts val="0"/>
              </a:spcBef>
              <a:spcAft>
                <a:spcPts val="0"/>
              </a:spcAft>
              <a:buNone/>
              <a:defRPr sz="1600">
                <a:latin typeface="Proxima Nova"/>
                <a:ea typeface="Proxima Nova"/>
                <a:cs typeface="Proxima Nova"/>
                <a:sym typeface="Proxima Nova"/>
              </a:defRPr>
            </a:lvl1pPr>
            <a:lvl2pPr marL="914400" lvl="1" indent="-317500" rtl="0">
              <a:spcBef>
                <a:spcPts val="80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Up">
  <p:cSld name="BLANK_1_1_1">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a:off x="604725" y="873299"/>
            <a:ext cx="6968400" cy="572700"/>
          </a:xfrm>
          <a:prstGeom prst="rect">
            <a:avLst/>
          </a:prstGeom>
        </p:spPr>
        <p:txBody>
          <a:bodyPr spcFirstLastPara="1" wrap="square" lIns="91425" tIns="91425" rIns="91425" bIns="91425" anchor="t" anchorCtr="0">
            <a:normAutofit/>
          </a:bodyPr>
          <a:lstStyle>
            <a:lvl1pPr marL="0" marR="0" lvl="0" indent="-177800" algn="l" rtl="0">
              <a:lnSpc>
                <a:spcPct val="85000"/>
              </a:lnSpc>
              <a:spcBef>
                <a:spcPts val="0"/>
              </a:spcBef>
              <a:spcAft>
                <a:spcPts val="0"/>
              </a:spcAft>
              <a:buSzPts val="2800"/>
              <a:buNone/>
              <a:defRPr sz="2900" b="1">
                <a:latin typeface="Proxima Nova"/>
                <a:ea typeface="Proxima Nova"/>
                <a:cs typeface="Proxima Nova"/>
                <a:sym typeface="Proxima Nova"/>
              </a:defRPr>
            </a:lvl1pPr>
            <a:lvl2pPr marL="0" marR="0" lvl="1" indent="-177800" algn="l" rtl="0">
              <a:lnSpc>
                <a:spcPct val="85000"/>
              </a:lnSpc>
              <a:spcBef>
                <a:spcPts val="0"/>
              </a:spcBef>
              <a:spcAft>
                <a:spcPts val="0"/>
              </a:spcAft>
              <a:buSzPts val="2800"/>
              <a:buNone/>
              <a:defRPr sz="2900" b="1">
                <a:latin typeface="Proxima Nova"/>
                <a:ea typeface="Proxima Nova"/>
                <a:cs typeface="Proxima Nova"/>
                <a:sym typeface="Proxima Nova"/>
              </a:defRPr>
            </a:lvl2pPr>
            <a:lvl3pPr marL="0" marR="0" lvl="2" indent="-177800" algn="l" rtl="0">
              <a:lnSpc>
                <a:spcPct val="85000"/>
              </a:lnSpc>
              <a:spcBef>
                <a:spcPts val="0"/>
              </a:spcBef>
              <a:spcAft>
                <a:spcPts val="0"/>
              </a:spcAft>
              <a:buSzPts val="2800"/>
              <a:buNone/>
              <a:defRPr sz="2900" b="1">
                <a:latin typeface="Proxima Nova"/>
                <a:ea typeface="Proxima Nova"/>
                <a:cs typeface="Proxima Nova"/>
                <a:sym typeface="Proxima Nova"/>
              </a:defRPr>
            </a:lvl3pPr>
            <a:lvl4pPr marL="0" marR="0" lvl="3" indent="-177800" algn="l" rtl="0">
              <a:lnSpc>
                <a:spcPct val="85000"/>
              </a:lnSpc>
              <a:spcBef>
                <a:spcPts val="0"/>
              </a:spcBef>
              <a:spcAft>
                <a:spcPts val="0"/>
              </a:spcAft>
              <a:buSzPts val="2800"/>
              <a:buNone/>
              <a:defRPr sz="2900" b="1">
                <a:latin typeface="Proxima Nova"/>
                <a:ea typeface="Proxima Nova"/>
                <a:cs typeface="Proxima Nova"/>
                <a:sym typeface="Proxima Nova"/>
              </a:defRPr>
            </a:lvl4pPr>
            <a:lvl5pPr marL="0" marR="0" lvl="4" indent="-177800" algn="l" rtl="0">
              <a:lnSpc>
                <a:spcPct val="85000"/>
              </a:lnSpc>
              <a:spcBef>
                <a:spcPts val="0"/>
              </a:spcBef>
              <a:spcAft>
                <a:spcPts val="0"/>
              </a:spcAft>
              <a:buSzPts val="2800"/>
              <a:buNone/>
              <a:defRPr sz="2900" b="1">
                <a:latin typeface="Proxima Nova"/>
                <a:ea typeface="Proxima Nova"/>
                <a:cs typeface="Proxima Nova"/>
                <a:sym typeface="Proxima Nova"/>
              </a:defRPr>
            </a:lvl5pPr>
            <a:lvl6pPr marL="0" marR="0" lvl="5" indent="-177800" algn="l" rtl="0">
              <a:lnSpc>
                <a:spcPct val="85000"/>
              </a:lnSpc>
              <a:spcBef>
                <a:spcPts val="0"/>
              </a:spcBef>
              <a:spcAft>
                <a:spcPts val="0"/>
              </a:spcAft>
              <a:buSzPts val="2800"/>
              <a:buNone/>
              <a:defRPr sz="2900" b="1">
                <a:latin typeface="Proxima Nova"/>
                <a:ea typeface="Proxima Nova"/>
                <a:cs typeface="Proxima Nova"/>
                <a:sym typeface="Proxima Nova"/>
              </a:defRPr>
            </a:lvl6pPr>
            <a:lvl7pPr marL="0" marR="0" lvl="6" indent="-177800" algn="l" rtl="0">
              <a:lnSpc>
                <a:spcPct val="85000"/>
              </a:lnSpc>
              <a:spcBef>
                <a:spcPts val="0"/>
              </a:spcBef>
              <a:spcAft>
                <a:spcPts val="0"/>
              </a:spcAft>
              <a:buSzPts val="2800"/>
              <a:buNone/>
              <a:defRPr sz="2900" b="1">
                <a:latin typeface="Proxima Nova"/>
                <a:ea typeface="Proxima Nova"/>
                <a:cs typeface="Proxima Nova"/>
                <a:sym typeface="Proxima Nova"/>
              </a:defRPr>
            </a:lvl7pPr>
            <a:lvl8pPr marL="0" marR="0" lvl="7" indent="-177800" algn="l" rtl="0">
              <a:lnSpc>
                <a:spcPct val="85000"/>
              </a:lnSpc>
              <a:spcBef>
                <a:spcPts val="0"/>
              </a:spcBef>
              <a:spcAft>
                <a:spcPts val="0"/>
              </a:spcAft>
              <a:buSzPts val="2800"/>
              <a:buNone/>
              <a:defRPr sz="2900" b="1">
                <a:latin typeface="Proxima Nova"/>
                <a:ea typeface="Proxima Nova"/>
                <a:cs typeface="Proxima Nova"/>
                <a:sym typeface="Proxima Nova"/>
              </a:defRPr>
            </a:lvl8pPr>
            <a:lvl9pPr marL="0" marR="0" lvl="8" indent="-177800" algn="l" rtl="0">
              <a:lnSpc>
                <a:spcPct val="85000"/>
              </a:lnSpc>
              <a:spcBef>
                <a:spcPts val="0"/>
              </a:spcBef>
              <a:spcAft>
                <a:spcPts val="0"/>
              </a:spcAft>
              <a:buSzPts val="2800"/>
              <a:buNone/>
              <a:defRPr sz="2900" b="1">
                <a:latin typeface="Proxima Nova"/>
                <a:ea typeface="Proxima Nova"/>
                <a:cs typeface="Proxima Nova"/>
                <a:sym typeface="Proxima Nova"/>
              </a:defRPr>
            </a:lvl9pPr>
          </a:lstStyle>
          <a:p>
            <a:endParaRPr/>
          </a:p>
        </p:txBody>
      </p:sp>
      <p:sp>
        <p:nvSpPr>
          <p:cNvPr id="68" name="Google Shape;68;p13"/>
          <p:cNvSpPr txBox="1">
            <a:spLocks noGrp="1"/>
          </p:cNvSpPr>
          <p:nvPr>
            <p:ph type="title" idx="2"/>
          </p:nvPr>
        </p:nvSpPr>
        <p:spPr>
          <a:xfrm>
            <a:off x="604725" y="540669"/>
            <a:ext cx="6968400" cy="332700"/>
          </a:xfrm>
          <a:prstGeom prst="rect">
            <a:avLst/>
          </a:prstGeom>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None/>
              <a:defRPr sz="1200" b="1">
                <a:solidFill>
                  <a:schemeClr val="dk2"/>
                </a:solidFill>
                <a:latin typeface="Proxima Nova"/>
                <a:ea typeface="Proxima Nova"/>
                <a:cs typeface="Proxima Nova"/>
                <a:sym typeface="Proxima Nova"/>
              </a:defRPr>
            </a:lvl1pPr>
            <a:lvl2pPr marL="0" marR="0" lvl="1"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2pPr>
            <a:lvl3pPr marL="0" marR="0" lvl="2"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3pPr>
            <a:lvl4pPr marL="0" marR="0" lvl="3"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4pPr>
            <a:lvl5pPr marL="0" marR="0" lvl="4"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5pPr>
            <a:lvl6pPr marL="0" marR="0" lvl="5"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6pPr>
            <a:lvl7pPr marL="0" marR="0" lvl="6"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7pPr>
            <a:lvl8pPr marL="0" marR="0" lvl="7"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8pPr>
            <a:lvl9pPr marL="0" marR="0" lvl="8"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9pPr>
          </a:lstStyle>
          <a:p>
            <a:endParaRPr/>
          </a:p>
        </p:txBody>
      </p:sp>
      <p:sp>
        <p:nvSpPr>
          <p:cNvPr id="69" name="Google Shape;69;p13"/>
          <p:cNvSpPr txBox="1">
            <a:spLocks noGrp="1"/>
          </p:cNvSpPr>
          <p:nvPr>
            <p:ph type="title" idx="3"/>
          </p:nvPr>
        </p:nvSpPr>
        <p:spPr>
          <a:xfrm>
            <a:off x="604725" y="1538975"/>
            <a:ext cx="6968400" cy="332700"/>
          </a:xfrm>
          <a:prstGeom prst="rect">
            <a:avLst/>
          </a:prstGeom>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None/>
              <a:defRPr sz="1200" b="0"/>
            </a:lvl1pPr>
            <a:lvl2pPr marL="0" marR="0" lvl="1"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2pPr>
            <a:lvl3pPr marL="0" marR="0" lvl="2"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3pPr>
            <a:lvl4pPr marL="0" marR="0" lvl="3"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4pPr>
            <a:lvl5pPr marL="0" marR="0" lvl="4"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5pPr>
            <a:lvl6pPr marL="0" marR="0" lvl="5"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6pPr>
            <a:lvl7pPr marL="0" marR="0" lvl="6"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7pPr>
            <a:lvl8pPr marL="0" marR="0" lvl="7"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8pPr>
            <a:lvl9pPr marL="0" marR="0" lvl="8"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9pPr>
          </a:lstStyle>
          <a:p>
            <a:endParaRPr/>
          </a:p>
        </p:txBody>
      </p:sp>
      <p:sp>
        <p:nvSpPr>
          <p:cNvPr id="70" name="Google Shape;70;p13"/>
          <p:cNvSpPr txBox="1">
            <a:spLocks noGrp="1"/>
          </p:cNvSpPr>
          <p:nvPr>
            <p:ph type="title" idx="4"/>
          </p:nvPr>
        </p:nvSpPr>
        <p:spPr>
          <a:xfrm>
            <a:off x="604725" y="2603171"/>
            <a:ext cx="2494500" cy="332700"/>
          </a:xfrm>
          <a:prstGeom prst="rect">
            <a:avLst/>
          </a:prstGeom>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None/>
              <a:defRPr sz="1400"/>
            </a:lvl1pPr>
            <a:lvl2pPr marL="0" marR="0" lvl="1"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2pPr>
            <a:lvl3pPr marL="0" marR="0" lvl="2"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3pPr>
            <a:lvl4pPr marL="0" marR="0" lvl="3"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4pPr>
            <a:lvl5pPr marL="0" marR="0" lvl="4"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5pPr>
            <a:lvl6pPr marL="0" marR="0" lvl="5"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6pPr>
            <a:lvl7pPr marL="0" marR="0" lvl="6"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7pPr>
            <a:lvl8pPr marL="0" marR="0" lvl="7"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8pPr>
            <a:lvl9pPr marL="0" marR="0" lvl="8"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9pPr>
          </a:lstStyle>
          <a:p>
            <a:endParaRPr/>
          </a:p>
        </p:txBody>
      </p:sp>
      <p:sp>
        <p:nvSpPr>
          <p:cNvPr id="71" name="Google Shape;71;p13"/>
          <p:cNvSpPr txBox="1">
            <a:spLocks noGrp="1"/>
          </p:cNvSpPr>
          <p:nvPr>
            <p:ph type="body" idx="1"/>
          </p:nvPr>
        </p:nvSpPr>
        <p:spPr>
          <a:xfrm>
            <a:off x="604725" y="3136350"/>
            <a:ext cx="2231700" cy="1062000"/>
          </a:xfrm>
          <a:prstGeom prst="rect">
            <a:avLst/>
          </a:prstGeom>
        </p:spPr>
        <p:txBody>
          <a:bodyPr spcFirstLastPara="1" wrap="square" lIns="91425" tIns="91425" rIns="91425" bIns="91425" anchor="t" anchorCtr="0">
            <a:normAutofit/>
          </a:bodyPr>
          <a:lstStyle>
            <a:lvl1pPr marL="457200" marR="0" lvl="0" indent="-228600" algn="l" rtl="0">
              <a:lnSpc>
                <a:spcPct val="100000"/>
              </a:lnSpc>
              <a:spcBef>
                <a:spcPts val="0"/>
              </a:spcBef>
              <a:spcAft>
                <a:spcPts val="0"/>
              </a:spcAft>
              <a:buNone/>
              <a:defRPr sz="1000">
                <a:latin typeface="Proxima Nova"/>
                <a:ea typeface="Proxima Nova"/>
                <a:cs typeface="Proxima Nova"/>
                <a:sym typeface="Proxima Nova"/>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72" name="Google Shape;72;p13"/>
          <p:cNvSpPr txBox="1">
            <a:spLocks noGrp="1"/>
          </p:cNvSpPr>
          <p:nvPr>
            <p:ph type="title" idx="5"/>
          </p:nvPr>
        </p:nvSpPr>
        <p:spPr>
          <a:xfrm>
            <a:off x="3324750" y="2603171"/>
            <a:ext cx="2494500" cy="332700"/>
          </a:xfrm>
          <a:prstGeom prst="rect">
            <a:avLst/>
          </a:prstGeom>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None/>
              <a:defRPr sz="1400"/>
            </a:lvl1pPr>
            <a:lvl2pPr marL="0" marR="0" lvl="1"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2pPr>
            <a:lvl3pPr marL="0" marR="0" lvl="2"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3pPr>
            <a:lvl4pPr marL="0" marR="0" lvl="3"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4pPr>
            <a:lvl5pPr marL="0" marR="0" lvl="4"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5pPr>
            <a:lvl6pPr marL="0" marR="0" lvl="5"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6pPr>
            <a:lvl7pPr marL="0" marR="0" lvl="6"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7pPr>
            <a:lvl8pPr marL="0" marR="0" lvl="7"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8pPr>
            <a:lvl9pPr marL="0" marR="0" lvl="8"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9pPr>
          </a:lstStyle>
          <a:p>
            <a:endParaRPr/>
          </a:p>
        </p:txBody>
      </p:sp>
      <p:sp>
        <p:nvSpPr>
          <p:cNvPr id="73" name="Google Shape;73;p13"/>
          <p:cNvSpPr txBox="1">
            <a:spLocks noGrp="1"/>
          </p:cNvSpPr>
          <p:nvPr>
            <p:ph type="body" idx="6"/>
          </p:nvPr>
        </p:nvSpPr>
        <p:spPr>
          <a:xfrm>
            <a:off x="3324750" y="3136350"/>
            <a:ext cx="2231700" cy="1062000"/>
          </a:xfrm>
          <a:prstGeom prst="rect">
            <a:avLst/>
          </a:prstGeom>
        </p:spPr>
        <p:txBody>
          <a:bodyPr spcFirstLastPara="1" wrap="square" lIns="91425" tIns="91425" rIns="91425" bIns="91425" anchor="t" anchorCtr="0">
            <a:normAutofit/>
          </a:bodyPr>
          <a:lstStyle>
            <a:lvl1pPr marL="457200" marR="0" lvl="0" indent="-228600" algn="l" rtl="0">
              <a:lnSpc>
                <a:spcPct val="100000"/>
              </a:lnSpc>
              <a:spcBef>
                <a:spcPts val="0"/>
              </a:spcBef>
              <a:spcAft>
                <a:spcPts val="0"/>
              </a:spcAft>
              <a:buNone/>
              <a:defRPr sz="1000">
                <a:latin typeface="Proxima Nova"/>
                <a:ea typeface="Proxima Nova"/>
                <a:cs typeface="Proxima Nova"/>
                <a:sym typeface="Proxima Nova"/>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74" name="Google Shape;74;p13"/>
          <p:cNvSpPr txBox="1">
            <a:spLocks noGrp="1"/>
          </p:cNvSpPr>
          <p:nvPr>
            <p:ph type="title" idx="7"/>
          </p:nvPr>
        </p:nvSpPr>
        <p:spPr>
          <a:xfrm>
            <a:off x="6044775" y="2603171"/>
            <a:ext cx="2494500" cy="332700"/>
          </a:xfrm>
          <a:prstGeom prst="rect">
            <a:avLst/>
          </a:prstGeom>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None/>
              <a:defRPr sz="1400"/>
            </a:lvl1pPr>
            <a:lvl2pPr marL="0" marR="0" lvl="1"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2pPr>
            <a:lvl3pPr marL="0" marR="0" lvl="2"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3pPr>
            <a:lvl4pPr marL="0" marR="0" lvl="3"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4pPr>
            <a:lvl5pPr marL="0" marR="0" lvl="4"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5pPr>
            <a:lvl6pPr marL="0" marR="0" lvl="5"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6pPr>
            <a:lvl7pPr marL="0" marR="0" lvl="6"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7pPr>
            <a:lvl8pPr marL="0" marR="0" lvl="7"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8pPr>
            <a:lvl9pPr marL="0" marR="0" lvl="8"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9pPr>
          </a:lstStyle>
          <a:p>
            <a:endParaRPr/>
          </a:p>
        </p:txBody>
      </p:sp>
      <p:sp>
        <p:nvSpPr>
          <p:cNvPr id="75" name="Google Shape;75;p13"/>
          <p:cNvSpPr txBox="1">
            <a:spLocks noGrp="1"/>
          </p:cNvSpPr>
          <p:nvPr>
            <p:ph type="body" idx="8"/>
          </p:nvPr>
        </p:nvSpPr>
        <p:spPr>
          <a:xfrm>
            <a:off x="6044775" y="3136350"/>
            <a:ext cx="2231700" cy="1062000"/>
          </a:xfrm>
          <a:prstGeom prst="rect">
            <a:avLst/>
          </a:prstGeom>
        </p:spPr>
        <p:txBody>
          <a:bodyPr spcFirstLastPara="1" wrap="square" lIns="91425" tIns="91425" rIns="91425" bIns="91425" anchor="t" anchorCtr="0">
            <a:normAutofit/>
          </a:bodyPr>
          <a:lstStyle>
            <a:lvl1pPr marL="457200" marR="0" lvl="0" indent="-228600" algn="l" rtl="0">
              <a:lnSpc>
                <a:spcPct val="100000"/>
              </a:lnSpc>
              <a:spcBef>
                <a:spcPts val="0"/>
              </a:spcBef>
              <a:spcAft>
                <a:spcPts val="0"/>
              </a:spcAft>
              <a:buNone/>
              <a:defRPr sz="1000">
                <a:latin typeface="Proxima Nova"/>
                <a:ea typeface="Proxima Nova"/>
                <a:cs typeface="Proxima Nova"/>
                <a:sym typeface="Proxima Nova"/>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ogo">
  <p:cSld name="BLANK_1_6">
    <p:spTree>
      <p:nvGrpSpPr>
        <p:cNvPr id="1" name="Shape 76"/>
        <p:cNvGrpSpPr/>
        <p:nvPr/>
      </p:nvGrpSpPr>
      <p:grpSpPr>
        <a:xfrm>
          <a:off x="0" y="0"/>
          <a:ext cx="0" cy="0"/>
          <a:chOff x="0" y="0"/>
          <a:chExt cx="0" cy="0"/>
        </a:xfrm>
      </p:grpSpPr>
      <p:pic>
        <p:nvPicPr>
          <p:cNvPr id="77" name="Google Shape;77;p14"/>
          <p:cNvPicPr preferRelativeResize="0"/>
          <p:nvPr/>
        </p:nvPicPr>
        <p:blipFill>
          <a:blip r:embed="rId2">
            <a:alphaModFix/>
          </a:blip>
          <a:stretch>
            <a:fillRect/>
          </a:stretch>
        </p:blipFill>
        <p:spPr>
          <a:xfrm>
            <a:off x="8251364" y="4527338"/>
            <a:ext cx="736604" cy="465750"/>
          </a:xfrm>
          <a:prstGeom prst="rect">
            <a:avLst/>
          </a:prstGeom>
          <a:noFill/>
          <a:ln>
            <a:noFill/>
          </a:ln>
        </p:spPr>
      </p:pic>
      <p:sp>
        <p:nvSpPr>
          <p:cNvPr id="78" name="Google Shape;78;p14"/>
          <p:cNvSpPr txBox="1">
            <a:spLocks noGrp="1"/>
          </p:cNvSpPr>
          <p:nvPr>
            <p:ph type="title"/>
          </p:nvPr>
        </p:nvSpPr>
        <p:spPr>
          <a:xfrm>
            <a:off x="604725" y="516677"/>
            <a:ext cx="6968400" cy="572700"/>
          </a:xfrm>
          <a:prstGeom prst="rect">
            <a:avLst/>
          </a:prstGeom>
        </p:spPr>
        <p:txBody>
          <a:bodyPr spcFirstLastPara="1" wrap="square" lIns="91425" tIns="91425" rIns="91425" bIns="91425" anchor="t" anchorCtr="0">
            <a:normAutofit/>
          </a:bodyPr>
          <a:lstStyle>
            <a:lvl1pPr marL="0" marR="0" lvl="0" indent="-177800" algn="l" rtl="0">
              <a:lnSpc>
                <a:spcPct val="85000"/>
              </a:lnSpc>
              <a:spcBef>
                <a:spcPts val="0"/>
              </a:spcBef>
              <a:spcAft>
                <a:spcPts val="0"/>
              </a:spcAft>
              <a:buSzPts val="2800"/>
              <a:buNone/>
              <a:defRPr sz="2900" b="1">
                <a:latin typeface="Proxima Nova"/>
                <a:ea typeface="Proxima Nova"/>
                <a:cs typeface="Proxima Nova"/>
                <a:sym typeface="Proxima Nova"/>
              </a:defRPr>
            </a:lvl1pPr>
            <a:lvl2pPr marL="0" marR="0" lvl="1" indent="-177800" algn="l" rtl="0">
              <a:lnSpc>
                <a:spcPct val="85000"/>
              </a:lnSpc>
              <a:spcBef>
                <a:spcPts val="0"/>
              </a:spcBef>
              <a:spcAft>
                <a:spcPts val="0"/>
              </a:spcAft>
              <a:buSzPts val="2800"/>
              <a:buNone/>
              <a:defRPr sz="2900" b="1">
                <a:latin typeface="Proxima Nova"/>
                <a:ea typeface="Proxima Nova"/>
                <a:cs typeface="Proxima Nova"/>
                <a:sym typeface="Proxima Nova"/>
              </a:defRPr>
            </a:lvl2pPr>
            <a:lvl3pPr marL="0" marR="0" lvl="2" indent="-177800" algn="l" rtl="0">
              <a:lnSpc>
                <a:spcPct val="85000"/>
              </a:lnSpc>
              <a:spcBef>
                <a:spcPts val="0"/>
              </a:spcBef>
              <a:spcAft>
                <a:spcPts val="0"/>
              </a:spcAft>
              <a:buSzPts val="2800"/>
              <a:buNone/>
              <a:defRPr sz="2900" b="1">
                <a:latin typeface="Proxima Nova"/>
                <a:ea typeface="Proxima Nova"/>
                <a:cs typeface="Proxima Nova"/>
                <a:sym typeface="Proxima Nova"/>
              </a:defRPr>
            </a:lvl3pPr>
            <a:lvl4pPr marL="0" marR="0" lvl="3" indent="-177800" algn="l" rtl="0">
              <a:lnSpc>
                <a:spcPct val="85000"/>
              </a:lnSpc>
              <a:spcBef>
                <a:spcPts val="0"/>
              </a:spcBef>
              <a:spcAft>
                <a:spcPts val="0"/>
              </a:spcAft>
              <a:buSzPts val="2800"/>
              <a:buNone/>
              <a:defRPr sz="2900" b="1">
                <a:latin typeface="Proxima Nova"/>
                <a:ea typeface="Proxima Nova"/>
                <a:cs typeface="Proxima Nova"/>
                <a:sym typeface="Proxima Nova"/>
              </a:defRPr>
            </a:lvl4pPr>
            <a:lvl5pPr marL="0" marR="0" lvl="4" indent="-177800" algn="l" rtl="0">
              <a:lnSpc>
                <a:spcPct val="85000"/>
              </a:lnSpc>
              <a:spcBef>
                <a:spcPts val="0"/>
              </a:spcBef>
              <a:spcAft>
                <a:spcPts val="0"/>
              </a:spcAft>
              <a:buSzPts val="2800"/>
              <a:buNone/>
              <a:defRPr sz="2900" b="1">
                <a:latin typeface="Proxima Nova"/>
                <a:ea typeface="Proxima Nova"/>
                <a:cs typeface="Proxima Nova"/>
                <a:sym typeface="Proxima Nova"/>
              </a:defRPr>
            </a:lvl5pPr>
            <a:lvl6pPr marL="0" marR="0" lvl="5" indent="-177800" algn="l" rtl="0">
              <a:lnSpc>
                <a:spcPct val="85000"/>
              </a:lnSpc>
              <a:spcBef>
                <a:spcPts val="0"/>
              </a:spcBef>
              <a:spcAft>
                <a:spcPts val="0"/>
              </a:spcAft>
              <a:buSzPts val="2800"/>
              <a:buNone/>
              <a:defRPr sz="2900" b="1">
                <a:latin typeface="Proxima Nova"/>
                <a:ea typeface="Proxima Nova"/>
                <a:cs typeface="Proxima Nova"/>
                <a:sym typeface="Proxima Nova"/>
              </a:defRPr>
            </a:lvl6pPr>
            <a:lvl7pPr marL="0" marR="0" lvl="6" indent="-177800" algn="l" rtl="0">
              <a:lnSpc>
                <a:spcPct val="85000"/>
              </a:lnSpc>
              <a:spcBef>
                <a:spcPts val="0"/>
              </a:spcBef>
              <a:spcAft>
                <a:spcPts val="0"/>
              </a:spcAft>
              <a:buSzPts val="2800"/>
              <a:buNone/>
              <a:defRPr sz="2900" b="1">
                <a:latin typeface="Proxima Nova"/>
                <a:ea typeface="Proxima Nova"/>
                <a:cs typeface="Proxima Nova"/>
                <a:sym typeface="Proxima Nova"/>
              </a:defRPr>
            </a:lvl7pPr>
            <a:lvl8pPr marL="0" marR="0" lvl="7" indent="-177800" algn="l" rtl="0">
              <a:lnSpc>
                <a:spcPct val="85000"/>
              </a:lnSpc>
              <a:spcBef>
                <a:spcPts val="0"/>
              </a:spcBef>
              <a:spcAft>
                <a:spcPts val="0"/>
              </a:spcAft>
              <a:buSzPts val="2800"/>
              <a:buNone/>
              <a:defRPr sz="2900" b="1">
                <a:latin typeface="Proxima Nova"/>
                <a:ea typeface="Proxima Nova"/>
                <a:cs typeface="Proxima Nova"/>
                <a:sym typeface="Proxima Nova"/>
              </a:defRPr>
            </a:lvl8pPr>
            <a:lvl9pPr marL="0" marR="0" lvl="8" indent="-177800" algn="l" rtl="0">
              <a:lnSpc>
                <a:spcPct val="85000"/>
              </a:lnSpc>
              <a:spcBef>
                <a:spcPts val="0"/>
              </a:spcBef>
              <a:spcAft>
                <a:spcPts val="0"/>
              </a:spcAft>
              <a:buSzPts val="2800"/>
              <a:buNone/>
              <a:defRPr sz="2900" b="1">
                <a:latin typeface="Proxima Nova"/>
                <a:ea typeface="Proxima Nova"/>
                <a:cs typeface="Proxima Nova"/>
                <a:sym typeface="Proxima Nova"/>
              </a:defRPr>
            </a:lvl9pPr>
          </a:lstStyle>
          <a:p>
            <a:endParaRPr/>
          </a:p>
        </p:txBody>
      </p:sp>
      <p:sp>
        <p:nvSpPr>
          <p:cNvPr id="79" name="Google Shape;79;p14"/>
          <p:cNvSpPr txBox="1">
            <a:spLocks noGrp="1"/>
          </p:cNvSpPr>
          <p:nvPr>
            <p:ph type="subTitle" idx="1"/>
          </p:nvPr>
        </p:nvSpPr>
        <p:spPr>
          <a:xfrm>
            <a:off x="604725" y="1104050"/>
            <a:ext cx="6939900" cy="330300"/>
          </a:xfrm>
          <a:prstGeom prst="rect">
            <a:avLst/>
          </a:prstGeom>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None/>
              <a:defRPr sz="1200">
                <a:latin typeface="Proxima Nova"/>
                <a:ea typeface="Proxima Nova"/>
                <a:cs typeface="Proxima Nova"/>
                <a:sym typeface="Proxima Nov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0" name="Google Shape;80;p14"/>
          <p:cNvSpPr txBox="1">
            <a:spLocks noGrp="1"/>
          </p:cNvSpPr>
          <p:nvPr>
            <p:ph type="subTitle" idx="2"/>
          </p:nvPr>
        </p:nvSpPr>
        <p:spPr>
          <a:xfrm>
            <a:off x="604725" y="1721425"/>
            <a:ext cx="6939900" cy="330300"/>
          </a:xfrm>
          <a:prstGeom prst="rect">
            <a:avLst/>
          </a:prstGeom>
        </p:spPr>
        <p:txBody>
          <a:bodyPr spcFirstLastPara="1" wrap="square" lIns="91425" tIns="91425" rIns="91425" bIns="91425" anchor="t" anchorCtr="0">
            <a:normAutofit/>
          </a:bodyPr>
          <a:lstStyle>
            <a:lvl1pPr marL="285750" marR="0" lvl="0" indent="-228600" algn="l" rtl="0">
              <a:lnSpc>
                <a:spcPct val="90000"/>
              </a:lnSpc>
              <a:spcBef>
                <a:spcPts val="0"/>
              </a:spcBef>
              <a:spcAft>
                <a:spcPts val="0"/>
              </a:spcAft>
              <a:buSzPts val="1300"/>
              <a:buNone/>
              <a:defRPr sz="1300">
                <a:latin typeface="Proxima Nova"/>
                <a:ea typeface="Proxima Nova"/>
                <a:cs typeface="Proxima Nova"/>
                <a:sym typeface="Proxima Nova"/>
              </a:defRPr>
            </a:lvl1pPr>
            <a:lvl2pPr lvl="1" algn="ctr" rtl="0">
              <a:lnSpc>
                <a:spcPct val="100000"/>
              </a:lnSpc>
              <a:spcBef>
                <a:spcPts val="100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lash Background Right">
  <p:cSld name="BLANK_1_2">
    <p:spTree>
      <p:nvGrpSpPr>
        <p:cNvPr id="1" name="Shape 81"/>
        <p:cNvGrpSpPr/>
        <p:nvPr/>
      </p:nvGrpSpPr>
      <p:grpSpPr>
        <a:xfrm>
          <a:off x="0" y="0"/>
          <a:ext cx="0" cy="0"/>
          <a:chOff x="0" y="0"/>
          <a:chExt cx="0" cy="0"/>
        </a:xfrm>
      </p:grpSpPr>
      <p:sp>
        <p:nvSpPr>
          <p:cNvPr id="82" name="Google Shape;82;p15"/>
          <p:cNvSpPr/>
          <p:nvPr/>
        </p:nvSpPr>
        <p:spPr>
          <a:xfrm>
            <a:off x="4793050" y="-11050"/>
            <a:ext cx="4373025" cy="5168350"/>
          </a:xfrm>
          <a:custGeom>
            <a:avLst/>
            <a:gdLst/>
            <a:ahLst/>
            <a:cxnLst/>
            <a:rect l="l" t="t" r="r" b="b"/>
            <a:pathLst>
              <a:path w="174921" h="206734" extrusionOk="0">
                <a:moveTo>
                  <a:pt x="34416" y="442"/>
                </a:moveTo>
                <a:lnTo>
                  <a:pt x="174480" y="0"/>
                </a:lnTo>
                <a:lnTo>
                  <a:pt x="174921" y="206734"/>
                </a:lnTo>
                <a:lnTo>
                  <a:pt x="0" y="206187"/>
                </a:lnTo>
                <a:close/>
              </a:path>
            </a:pathLst>
          </a:custGeom>
          <a:solidFill>
            <a:schemeClr val="lt2"/>
          </a:solidFill>
          <a:ln>
            <a:noFill/>
          </a:ln>
        </p:spPr>
      </p:sp>
      <p:sp>
        <p:nvSpPr>
          <p:cNvPr id="83" name="Google Shape;83;p15"/>
          <p:cNvSpPr txBox="1">
            <a:spLocks noGrp="1"/>
          </p:cNvSpPr>
          <p:nvPr>
            <p:ph type="title"/>
          </p:nvPr>
        </p:nvSpPr>
        <p:spPr>
          <a:xfrm>
            <a:off x="498525" y="516675"/>
            <a:ext cx="5024100" cy="572700"/>
          </a:xfrm>
          <a:prstGeom prst="rect">
            <a:avLst/>
          </a:prstGeom>
        </p:spPr>
        <p:txBody>
          <a:bodyPr spcFirstLastPara="1" wrap="square" lIns="91425" tIns="91425" rIns="91425" bIns="91425" anchor="t" anchorCtr="0">
            <a:normAutofit/>
          </a:bodyPr>
          <a:lstStyle>
            <a:lvl1pPr marL="0" marR="0" lvl="0" indent="-177800" algn="l" rtl="0">
              <a:lnSpc>
                <a:spcPct val="85000"/>
              </a:lnSpc>
              <a:spcBef>
                <a:spcPts val="0"/>
              </a:spcBef>
              <a:spcAft>
                <a:spcPts val="0"/>
              </a:spcAft>
              <a:buSzPts val="2800"/>
              <a:buNone/>
              <a:defRPr sz="2900" b="1">
                <a:latin typeface="Proxima Nova"/>
                <a:ea typeface="Proxima Nova"/>
                <a:cs typeface="Proxima Nova"/>
                <a:sym typeface="Proxima Nova"/>
              </a:defRPr>
            </a:lvl1pPr>
            <a:lvl2pPr marL="0" marR="0" lvl="1" indent="-177800" algn="l" rtl="0">
              <a:lnSpc>
                <a:spcPct val="85000"/>
              </a:lnSpc>
              <a:spcBef>
                <a:spcPts val="0"/>
              </a:spcBef>
              <a:spcAft>
                <a:spcPts val="0"/>
              </a:spcAft>
              <a:buSzPts val="2800"/>
              <a:buNone/>
              <a:defRPr sz="2900" b="1">
                <a:latin typeface="Proxima Nova"/>
                <a:ea typeface="Proxima Nova"/>
                <a:cs typeface="Proxima Nova"/>
                <a:sym typeface="Proxima Nova"/>
              </a:defRPr>
            </a:lvl2pPr>
            <a:lvl3pPr marL="0" marR="0" lvl="2" indent="-177800" algn="l" rtl="0">
              <a:lnSpc>
                <a:spcPct val="85000"/>
              </a:lnSpc>
              <a:spcBef>
                <a:spcPts val="0"/>
              </a:spcBef>
              <a:spcAft>
                <a:spcPts val="0"/>
              </a:spcAft>
              <a:buSzPts val="2800"/>
              <a:buNone/>
              <a:defRPr sz="2900" b="1">
                <a:latin typeface="Proxima Nova"/>
                <a:ea typeface="Proxima Nova"/>
                <a:cs typeface="Proxima Nova"/>
                <a:sym typeface="Proxima Nova"/>
              </a:defRPr>
            </a:lvl3pPr>
            <a:lvl4pPr marL="0" marR="0" lvl="3" indent="-177800" algn="l" rtl="0">
              <a:lnSpc>
                <a:spcPct val="85000"/>
              </a:lnSpc>
              <a:spcBef>
                <a:spcPts val="0"/>
              </a:spcBef>
              <a:spcAft>
                <a:spcPts val="0"/>
              </a:spcAft>
              <a:buSzPts val="2800"/>
              <a:buNone/>
              <a:defRPr sz="2900" b="1">
                <a:latin typeface="Proxima Nova"/>
                <a:ea typeface="Proxima Nova"/>
                <a:cs typeface="Proxima Nova"/>
                <a:sym typeface="Proxima Nova"/>
              </a:defRPr>
            </a:lvl4pPr>
            <a:lvl5pPr marL="0" marR="0" lvl="4" indent="-177800" algn="l" rtl="0">
              <a:lnSpc>
                <a:spcPct val="85000"/>
              </a:lnSpc>
              <a:spcBef>
                <a:spcPts val="0"/>
              </a:spcBef>
              <a:spcAft>
                <a:spcPts val="0"/>
              </a:spcAft>
              <a:buSzPts val="2800"/>
              <a:buNone/>
              <a:defRPr sz="2900" b="1">
                <a:latin typeface="Proxima Nova"/>
                <a:ea typeface="Proxima Nova"/>
                <a:cs typeface="Proxima Nova"/>
                <a:sym typeface="Proxima Nova"/>
              </a:defRPr>
            </a:lvl5pPr>
            <a:lvl6pPr marL="0" marR="0" lvl="5" indent="-177800" algn="l" rtl="0">
              <a:lnSpc>
                <a:spcPct val="85000"/>
              </a:lnSpc>
              <a:spcBef>
                <a:spcPts val="0"/>
              </a:spcBef>
              <a:spcAft>
                <a:spcPts val="0"/>
              </a:spcAft>
              <a:buSzPts val="2800"/>
              <a:buNone/>
              <a:defRPr sz="2900" b="1">
                <a:latin typeface="Proxima Nova"/>
                <a:ea typeface="Proxima Nova"/>
                <a:cs typeface="Proxima Nova"/>
                <a:sym typeface="Proxima Nova"/>
              </a:defRPr>
            </a:lvl6pPr>
            <a:lvl7pPr marL="0" marR="0" lvl="6" indent="-177800" algn="l" rtl="0">
              <a:lnSpc>
                <a:spcPct val="85000"/>
              </a:lnSpc>
              <a:spcBef>
                <a:spcPts val="0"/>
              </a:spcBef>
              <a:spcAft>
                <a:spcPts val="0"/>
              </a:spcAft>
              <a:buSzPts val="2800"/>
              <a:buNone/>
              <a:defRPr sz="2900" b="1">
                <a:latin typeface="Proxima Nova"/>
                <a:ea typeface="Proxima Nova"/>
                <a:cs typeface="Proxima Nova"/>
                <a:sym typeface="Proxima Nova"/>
              </a:defRPr>
            </a:lvl7pPr>
            <a:lvl8pPr marL="0" marR="0" lvl="7" indent="-177800" algn="l" rtl="0">
              <a:lnSpc>
                <a:spcPct val="85000"/>
              </a:lnSpc>
              <a:spcBef>
                <a:spcPts val="0"/>
              </a:spcBef>
              <a:spcAft>
                <a:spcPts val="0"/>
              </a:spcAft>
              <a:buSzPts val="2800"/>
              <a:buNone/>
              <a:defRPr sz="2900" b="1">
                <a:latin typeface="Proxima Nova"/>
                <a:ea typeface="Proxima Nova"/>
                <a:cs typeface="Proxima Nova"/>
                <a:sym typeface="Proxima Nova"/>
              </a:defRPr>
            </a:lvl8pPr>
            <a:lvl9pPr marL="0" marR="0" lvl="8" indent="-177800" algn="l" rtl="0">
              <a:lnSpc>
                <a:spcPct val="85000"/>
              </a:lnSpc>
              <a:spcBef>
                <a:spcPts val="0"/>
              </a:spcBef>
              <a:spcAft>
                <a:spcPts val="0"/>
              </a:spcAft>
              <a:buSzPts val="2800"/>
              <a:buNone/>
              <a:defRPr sz="2900" b="1">
                <a:latin typeface="Proxima Nova"/>
                <a:ea typeface="Proxima Nova"/>
                <a:cs typeface="Proxima Nova"/>
                <a:sym typeface="Proxima Nova"/>
              </a:defRPr>
            </a:lvl9pPr>
          </a:lstStyle>
          <a:p>
            <a:endParaRPr/>
          </a:p>
        </p:txBody>
      </p:sp>
      <p:sp>
        <p:nvSpPr>
          <p:cNvPr id="84" name="Google Shape;84;p15"/>
          <p:cNvSpPr txBox="1">
            <a:spLocks noGrp="1"/>
          </p:cNvSpPr>
          <p:nvPr>
            <p:ph type="subTitle" idx="1"/>
          </p:nvPr>
        </p:nvSpPr>
        <p:spPr>
          <a:xfrm>
            <a:off x="498525" y="1104050"/>
            <a:ext cx="6939900" cy="330300"/>
          </a:xfrm>
          <a:prstGeom prst="rect">
            <a:avLst/>
          </a:prstGeom>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None/>
              <a:defRPr sz="1200">
                <a:latin typeface="Proxima Nova"/>
                <a:ea typeface="Proxima Nova"/>
                <a:cs typeface="Proxima Nova"/>
                <a:sym typeface="Proxima Nov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5" name="Google Shape;85;p15"/>
          <p:cNvSpPr txBox="1">
            <a:spLocks noGrp="1"/>
          </p:cNvSpPr>
          <p:nvPr>
            <p:ph type="subTitle" idx="2"/>
          </p:nvPr>
        </p:nvSpPr>
        <p:spPr>
          <a:xfrm>
            <a:off x="498525" y="1721425"/>
            <a:ext cx="6939900" cy="330300"/>
          </a:xfrm>
          <a:prstGeom prst="rect">
            <a:avLst/>
          </a:prstGeom>
        </p:spPr>
        <p:txBody>
          <a:bodyPr spcFirstLastPara="1" wrap="square" lIns="91425" tIns="91425" rIns="91425" bIns="91425" anchor="t" anchorCtr="0">
            <a:normAutofit/>
          </a:bodyPr>
          <a:lstStyle>
            <a:lvl1pPr marL="285750" marR="0" lvl="0" indent="-228600" algn="l" rtl="0">
              <a:lnSpc>
                <a:spcPct val="90000"/>
              </a:lnSpc>
              <a:spcBef>
                <a:spcPts val="0"/>
              </a:spcBef>
              <a:spcAft>
                <a:spcPts val="0"/>
              </a:spcAft>
              <a:buSzPts val="1300"/>
              <a:buNone/>
              <a:defRPr sz="1300">
                <a:latin typeface="Proxima Nova"/>
                <a:ea typeface="Proxima Nova"/>
                <a:cs typeface="Proxima Nova"/>
                <a:sym typeface="Proxima Nova"/>
              </a:defRPr>
            </a:lvl1pPr>
            <a:lvl2pPr lvl="1" algn="ctr" rtl="0">
              <a:lnSpc>
                <a:spcPct val="100000"/>
              </a:lnSpc>
              <a:spcBef>
                <a:spcPts val="100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o Slide">
  <p:cSld name="CUSTOM_5">
    <p:spTree>
      <p:nvGrpSpPr>
        <p:cNvPr id="1" name="Shape 88"/>
        <p:cNvGrpSpPr/>
        <p:nvPr/>
      </p:nvGrpSpPr>
      <p:grpSpPr>
        <a:xfrm>
          <a:off x="0" y="0"/>
          <a:ext cx="0" cy="0"/>
          <a:chOff x="0" y="0"/>
          <a:chExt cx="0" cy="0"/>
        </a:xfrm>
      </p:grpSpPr>
      <p:sp>
        <p:nvSpPr>
          <p:cNvPr id="89" name="Google Shape;89;p17"/>
          <p:cNvSpPr/>
          <p:nvPr/>
        </p:nvSpPr>
        <p:spPr>
          <a:xfrm>
            <a:off x="5527325" y="-22750"/>
            <a:ext cx="3616675" cy="5208900"/>
          </a:xfrm>
          <a:custGeom>
            <a:avLst/>
            <a:gdLst/>
            <a:ahLst/>
            <a:cxnLst/>
            <a:rect l="l" t="t" r="r" b="b"/>
            <a:pathLst>
              <a:path w="144667" h="208356" extrusionOk="0">
                <a:moveTo>
                  <a:pt x="36394" y="0"/>
                </a:moveTo>
                <a:lnTo>
                  <a:pt x="144667" y="0"/>
                </a:lnTo>
                <a:lnTo>
                  <a:pt x="144667" y="208356"/>
                </a:lnTo>
                <a:lnTo>
                  <a:pt x="0" y="208356"/>
                </a:lnTo>
                <a:close/>
              </a:path>
            </a:pathLst>
          </a:custGeom>
          <a:solidFill>
            <a:schemeClr val="lt2"/>
          </a:solidFill>
          <a:ln>
            <a:noFill/>
          </a:ln>
        </p:spPr>
      </p:sp>
      <p:sp>
        <p:nvSpPr>
          <p:cNvPr id="90" name="Google Shape;90;p17"/>
          <p:cNvSpPr>
            <a:spLocks noGrp="1"/>
          </p:cNvSpPr>
          <p:nvPr>
            <p:ph type="pic" idx="2"/>
          </p:nvPr>
        </p:nvSpPr>
        <p:spPr>
          <a:xfrm>
            <a:off x="5226558" y="1457400"/>
            <a:ext cx="2928000" cy="2924100"/>
          </a:xfrm>
          <a:prstGeom prst="ellipse">
            <a:avLst/>
          </a:prstGeom>
          <a:solidFill>
            <a:schemeClr val="lt2"/>
          </a:solidFill>
          <a:ln>
            <a:noFill/>
          </a:ln>
          <a:effectLst>
            <a:outerShdw blurRad="254000" dist="38100" dir="8100000" algn="ctr" rotWithShape="0">
              <a:schemeClr val="dk1">
                <a:alpha val="20000"/>
              </a:schemeClr>
            </a:outerShdw>
          </a:effectLst>
        </p:spPr>
      </p:sp>
      <p:sp>
        <p:nvSpPr>
          <p:cNvPr id="91" name="Google Shape;91;p17"/>
          <p:cNvSpPr txBox="1">
            <a:spLocks noGrp="1"/>
          </p:cNvSpPr>
          <p:nvPr>
            <p:ph type="title"/>
          </p:nvPr>
        </p:nvSpPr>
        <p:spPr>
          <a:xfrm>
            <a:off x="498525" y="516675"/>
            <a:ext cx="5024100" cy="572700"/>
          </a:xfrm>
          <a:prstGeom prst="rect">
            <a:avLst/>
          </a:prstGeom>
        </p:spPr>
        <p:txBody>
          <a:bodyPr spcFirstLastPara="1" wrap="square" lIns="91425" tIns="91425" rIns="91425" bIns="91425" anchor="t" anchorCtr="0">
            <a:normAutofit/>
          </a:bodyPr>
          <a:lstStyle>
            <a:lvl1pPr marL="0" marR="0" lvl="0" indent="-177800" algn="l" rtl="0">
              <a:lnSpc>
                <a:spcPct val="85000"/>
              </a:lnSpc>
              <a:spcBef>
                <a:spcPts val="0"/>
              </a:spcBef>
              <a:spcAft>
                <a:spcPts val="0"/>
              </a:spcAft>
              <a:buSzPts val="2800"/>
              <a:buNone/>
              <a:defRPr sz="2900" b="1">
                <a:latin typeface="Proxima Nova"/>
                <a:ea typeface="Proxima Nova"/>
                <a:cs typeface="Proxima Nova"/>
                <a:sym typeface="Proxima Nova"/>
              </a:defRPr>
            </a:lvl1pPr>
            <a:lvl2pPr marL="0" marR="0" lvl="1" indent="-177800" algn="l" rtl="0">
              <a:lnSpc>
                <a:spcPct val="85000"/>
              </a:lnSpc>
              <a:spcBef>
                <a:spcPts val="0"/>
              </a:spcBef>
              <a:spcAft>
                <a:spcPts val="0"/>
              </a:spcAft>
              <a:buSzPts val="2800"/>
              <a:buNone/>
              <a:defRPr sz="2900" b="1">
                <a:latin typeface="Proxima Nova"/>
                <a:ea typeface="Proxima Nova"/>
                <a:cs typeface="Proxima Nova"/>
                <a:sym typeface="Proxima Nova"/>
              </a:defRPr>
            </a:lvl2pPr>
            <a:lvl3pPr marL="0" marR="0" lvl="2" indent="-177800" algn="l" rtl="0">
              <a:lnSpc>
                <a:spcPct val="85000"/>
              </a:lnSpc>
              <a:spcBef>
                <a:spcPts val="0"/>
              </a:spcBef>
              <a:spcAft>
                <a:spcPts val="0"/>
              </a:spcAft>
              <a:buSzPts val="2800"/>
              <a:buNone/>
              <a:defRPr sz="2900" b="1">
                <a:latin typeface="Proxima Nova"/>
                <a:ea typeface="Proxima Nova"/>
                <a:cs typeface="Proxima Nova"/>
                <a:sym typeface="Proxima Nova"/>
              </a:defRPr>
            </a:lvl3pPr>
            <a:lvl4pPr marL="0" marR="0" lvl="3" indent="-177800" algn="l" rtl="0">
              <a:lnSpc>
                <a:spcPct val="85000"/>
              </a:lnSpc>
              <a:spcBef>
                <a:spcPts val="0"/>
              </a:spcBef>
              <a:spcAft>
                <a:spcPts val="0"/>
              </a:spcAft>
              <a:buSzPts val="2800"/>
              <a:buNone/>
              <a:defRPr sz="2900" b="1">
                <a:latin typeface="Proxima Nova"/>
                <a:ea typeface="Proxima Nova"/>
                <a:cs typeface="Proxima Nova"/>
                <a:sym typeface="Proxima Nova"/>
              </a:defRPr>
            </a:lvl4pPr>
            <a:lvl5pPr marL="0" marR="0" lvl="4" indent="-177800" algn="l" rtl="0">
              <a:lnSpc>
                <a:spcPct val="85000"/>
              </a:lnSpc>
              <a:spcBef>
                <a:spcPts val="0"/>
              </a:spcBef>
              <a:spcAft>
                <a:spcPts val="0"/>
              </a:spcAft>
              <a:buSzPts val="2800"/>
              <a:buNone/>
              <a:defRPr sz="2900" b="1">
                <a:latin typeface="Proxima Nova"/>
                <a:ea typeface="Proxima Nova"/>
                <a:cs typeface="Proxima Nova"/>
                <a:sym typeface="Proxima Nova"/>
              </a:defRPr>
            </a:lvl5pPr>
            <a:lvl6pPr marL="0" marR="0" lvl="5" indent="-177800" algn="l" rtl="0">
              <a:lnSpc>
                <a:spcPct val="85000"/>
              </a:lnSpc>
              <a:spcBef>
                <a:spcPts val="0"/>
              </a:spcBef>
              <a:spcAft>
                <a:spcPts val="0"/>
              </a:spcAft>
              <a:buSzPts val="2800"/>
              <a:buNone/>
              <a:defRPr sz="2900" b="1">
                <a:latin typeface="Proxima Nova"/>
                <a:ea typeface="Proxima Nova"/>
                <a:cs typeface="Proxima Nova"/>
                <a:sym typeface="Proxima Nova"/>
              </a:defRPr>
            </a:lvl6pPr>
            <a:lvl7pPr marL="0" marR="0" lvl="6" indent="-177800" algn="l" rtl="0">
              <a:lnSpc>
                <a:spcPct val="85000"/>
              </a:lnSpc>
              <a:spcBef>
                <a:spcPts val="0"/>
              </a:spcBef>
              <a:spcAft>
                <a:spcPts val="0"/>
              </a:spcAft>
              <a:buSzPts val="2800"/>
              <a:buNone/>
              <a:defRPr sz="2900" b="1">
                <a:latin typeface="Proxima Nova"/>
                <a:ea typeface="Proxima Nova"/>
                <a:cs typeface="Proxima Nova"/>
                <a:sym typeface="Proxima Nova"/>
              </a:defRPr>
            </a:lvl7pPr>
            <a:lvl8pPr marL="0" marR="0" lvl="7" indent="-177800" algn="l" rtl="0">
              <a:lnSpc>
                <a:spcPct val="85000"/>
              </a:lnSpc>
              <a:spcBef>
                <a:spcPts val="0"/>
              </a:spcBef>
              <a:spcAft>
                <a:spcPts val="0"/>
              </a:spcAft>
              <a:buSzPts val="2800"/>
              <a:buNone/>
              <a:defRPr sz="2900" b="1">
                <a:latin typeface="Proxima Nova"/>
                <a:ea typeface="Proxima Nova"/>
                <a:cs typeface="Proxima Nova"/>
                <a:sym typeface="Proxima Nova"/>
              </a:defRPr>
            </a:lvl8pPr>
            <a:lvl9pPr marL="0" marR="0" lvl="8" indent="-177800" algn="l" rtl="0">
              <a:lnSpc>
                <a:spcPct val="85000"/>
              </a:lnSpc>
              <a:spcBef>
                <a:spcPts val="0"/>
              </a:spcBef>
              <a:spcAft>
                <a:spcPts val="0"/>
              </a:spcAft>
              <a:buSzPts val="2800"/>
              <a:buNone/>
              <a:defRPr sz="2900" b="1">
                <a:latin typeface="Proxima Nova"/>
                <a:ea typeface="Proxima Nova"/>
                <a:cs typeface="Proxima Nova"/>
                <a:sym typeface="Proxima Nova"/>
              </a:defRPr>
            </a:lvl9pPr>
          </a:lstStyle>
          <a:p>
            <a:endParaRPr/>
          </a:p>
        </p:txBody>
      </p:sp>
      <p:sp>
        <p:nvSpPr>
          <p:cNvPr id="92" name="Google Shape;92;p17"/>
          <p:cNvSpPr txBox="1">
            <a:spLocks noGrp="1"/>
          </p:cNvSpPr>
          <p:nvPr>
            <p:ph type="body" idx="1"/>
          </p:nvPr>
        </p:nvSpPr>
        <p:spPr>
          <a:xfrm>
            <a:off x="541636" y="1531181"/>
            <a:ext cx="3143700" cy="1624800"/>
          </a:xfrm>
          <a:prstGeom prst="rect">
            <a:avLst/>
          </a:prstGeom>
        </p:spPr>
        <p:txBody>
          <a:bodyPr spcFirstLastPara="1" wrap="square" lIns="91425" tIns="91425" rIns="91425" bIns="91425" anchor="t" anchorCtr="0">
            <a:normAutofit/>
          </a:bodyPr>
          <a:lstStyle>
            <a:lvl1pPr marL="457200" lvl="0" indent="-323850" rtl="0">
              <a:spcBef>
                <a:spcPts val="0"/>
              </a:spcBef>
              <a:spcAft>
                <a:spcPts val="0"/>
              </a:spcAft>
              <a:buClr>
                <a:schemeClr val="dk2"/>
              </a:buClr>
              <a:buSzPts val="1500"/>
              <a:buFont typeface="Proxima Nova Extrabold"/>
              <a:buChar char="●"/>
              <a:defRPr sz="1700">
                <a:latin typeface="Proxima Nova"/>
                <a:ea typeface="Proxima Nova"/>
                <a:cs typeface="Proxima Nova"/>
                <a:sym typeface="Proxima Nova"/>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hart">
  <p:cSld name="CUSTOM_3">
    <p:spTree>
      <p:nvGrpSpPr>
        <p:cNvPr id="1" name="Shape 93"/>
        <p:cNvGrpSpPr/>
        <p:nvPr/>
      </p:nvGrpSpPr>
      <p:grpSpPr>
        <a:xfrm>
          <a:off x="0" y="0"/>
          <a:ext cx="0" cy="0"/>
          <a:chOff x="0" y="0"/>
          <a:chExt cx="0" cy="0"/>
        </a:xfrm>
      </p:grpSpPr>
      <p:graphicFrame>
        <p:nvGraphicFramePr>
          <p:cNvPr id="94" name="Google Shape;94;p18"/>
          <p:cNvGraphicFramePr/>
          <p:nvPr/>
        </p:nvGraphicFramePr>
        <p:xfrm>
          <a:off x="342900" y="800983"/>
          <a:ext cx="3000000" cy="3000000"/>
        </p:xfrm>
        <a:graphic>
          <a:graphicData uri="http://schemas.openxmlformats.org/drawingml/2006/table">
            <a:tbl>
              <a:tblPr firstRow="1" bandRow="1">
                <a:noFill/>
                <a:tableStyleId>{F22925F1-CD92-4181-81B7-D1E5BF452357}</a:tableStyleId>
              </a:tblPr>
              <a:tblGrid>
                <a:gridCol w="1691625">
                  <a:extLst>
                    <a:ext uri="{9D8B030D-6E8A-4147-A177-3AD203B41FA5}">
                      <a16:colId xmlns:a16="http://schemas.microsoft.com/office/drawing/2014/main" val="20000"/>
                    </a:ext>
                  </a:extLst>
                </a:gridCol>
                <a:gridCol w="1691625">
                  <a:extLst>
                    <a:ext uri="{9D8B030D-6E8A-4147-A177-3AD203B41FA5}">
                      <a16:colId xmlns:a16="http://schemas.microsoft.com/office/drawing/2014/main" val="20001"/>
                    </a:ext>
                  </a:extLst>
                </a:gridCol>
                <a:gridCol w="1691625">
                  <a:extLst>
                    <a:ext uri="{9D8B030D-6E8A-4147-A177-3AD203B41FA5}">
                      <a16:colId xmlns:a16="http://schemas.microsoft.com/office/drawing/2014/main" val="20002"/>
                    </a:ext>
                  </a:extLst>
                </a:gridCol>
                <a:gridCol w="1691625">
                  <a:extLst>
                    <a:ext uri="{9D8B030D-6E8A-4147-A177-3AD203B41FA5}">
                      <a16:colId xmlns:a16="http://schemas.microsoft.com/office/drawing/2014/main" val="20003"/>
                    </a:ext>
                  </a:extLst>
                </a:gridCol>
                <a:gridCol w="1691625">
                  <a:extLst>
                    <a:ext uri="{9D8B030D-6E8A-4147-A177-3AD203B41FA5}">
                      <a16:colId xmlns:a16="http://schemas.microsoft.com/office/drawing/2014/main" val="20004"/>
                    </a:ext>
                  </a:extLst>
                </a:gridCol>
              </a:tblGrid>
              <a:tr h="498725">
                <a:tc>
                  <a:txBody>
                    <a:bodyPr/>
                    <a:lstStyle/>
                    <a:p>
                      <a:pPr marL="0" marR="0" lvl="0" indent="0" algn="ctr" rtl="0">
                        <a:spcBef>
                          <a:spcPts val="0"/>
                        </a:spcBef>
                        <a:spcAft>
                          <a:spcPts val="0"/>
                        </a:spcAft>
                        <a:buNone/>
                      </a:pPr>
                      <a:endParaRPr sz="1100">
                        <a:solidFill>
                          <a:schemeClr val="dk1"/>
                        </a:solidFill>
                        <a:latin typeface="Proxima Nova"/>
                        <a:ea typeface="Proxima Nova"/>
                        <a:cs typeface="Proxima Nova"/>
                        <a:sym typeface="Proxima Nova"/>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CCCCCC"/>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100" b="0">
                        <a:solidFill>
                          <a:schemeClr val="dk1"/>
                        </a:solidFill>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CCCCCC"/>
                      </a:solidFill>
                      <a:prstDash val="solid"/>
                      <a:round/>
                      <a:headEnd type="none" w="sm" len="sm"/>
                      <a:tailEnd type="none" w="sm" len="sm"/>
                    </a:lnB>
                    <a:solidFill>
                      <a:srgbClr val="F9F9F9"/>
                    </a:solidFill>
                  </a:tcPr>
                </a:tc>
                <a:tc>
                  <a:txBody>
                    <a:bodyPr/>
                    <a:lstStyle/>
                    <a:p>
                      <a:pPr marL="0" lvl="0" indent="0" algn="ctr" rtl="0">
                        <a:spcBef>
                          <a:spcPts val="0"/>
                        </a:spcBef>
                        <a:spcAft>
                          <a:spcPts val="0"/>
                        </a:spcAft>
                        <a:buNone/>
                      </a:pPr>
                      <a:endParaRPr sz="1100">
                        <a:solidFill>
                          <a:schemeClr val="dk1"/>
                        </a:solidFill>
                        <a:latin typeface="Proxima Nova"/>
                        <a:ea typeface="Proxima Nova"/>
                        <a:cs typeface="Proxima Nova"/>
                        <a:sym typeface="Proxima Nova"/>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CCCCCC"/>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100">
                          <a:solidFill>
                            <a:schemeClr val="dk1"/>
                          </a:solidFill>
                          <a:latin typeface="Proxima Nova"/>
                          <a:ea typeface="Proxima Nova"/>
                          <a:cs typeface="Proxima Nova"/>
                          <a:sym typeface="Proxima Nova"/>
                        </a:rPr>
                        <a:t> </a:t>
                      </a:r>
                      <a:endParaRPr sz="1100">
                        <a:solidFill>
                          <a:schemeClr val="dk1"/>
                        </a:solidFill>
                        <a:latin typeface="Proxima Nova"/>
                        <a:ea typeface="Proxima Nova"/>
                        <a:cs typeface="Proxima Nova"/>
                        <a:sym typeface="Proxima Nova"/>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CCCCCC"/>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endParaRPr sz="1100">
                        <a:solidFill>
                          <a:schemeClr val="dk1"/>
                        </a:solidFill>
                        <a:latin typeface="Proxima Nova"/>
                        <a:ea typeface="Proxima Nova"/>
                        <a:cs typeface="Proxima Nova"/>
                        <a:sym typeface="Proxima Nova"/>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CCCCCC"/>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498725">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F9F9"/>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498725">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F9F9"/>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498725">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F9F9"/>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r h="498725">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F9F9"/>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extLst>
                  <a:ext uri="{0D108BD9-81ED-4DB2-BD59-A6C34878D82A}">
                    <a16:rowId xmlns:a16="http://schemas.microsoft.com/office/drawing/2014/main" val="10004"/>
                  </a:ext>
                </a:extLst>
              </a:tr>
              <a:tr h="498725">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F9F9"/>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extLst>
                  <a:ext uri="{0D108BD9-81ED-4DB2-BD59-A6C34878D82A}">
                    <a16:rowId xmlns:a16="http://schemas.microsoft.com/office/drawing/2014/main" val="10005"/>
                  </a:ext>
                </a:extLst>
              </a:tr>
              <a:tr h="498725">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F9F9"/>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extLst>
                  <a:ext uri="{0D108BD9-81ED-4DB2-BD59-A6C34878D82A}">
                    <a16:rowId xmlns:a16="http://schemas.microsoft.com/office/drawing/2014/main" val="10006"/>
                  </a:ext>
                </a:extLst>
              </a:tr>
              <a:tr h="498725">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2"/>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1"/>
                      </a:solidFill>
                      <a:prstDash val="solid"/>
                      <a:round/>
                      <a:headEnd type="none" w="sm" len="sm"/>
                      <a:tailEnd type="none" w="sm" len="sm"/>
                    </a:lnB>
                    <a:solidFill>
                      <a:srgbClr val="F9F9F9"/>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2"/>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2"/>
                    </a:solidFill>
                  </a:tcPr>
                </a:tc>
                <a:extLst>
                  <a:ext uri="{0D108BD9-81ED-4DB2-BD59-A6C34878D82A}">
                    <a16:rowId xmlns:a16="http://schemas.microsoft.com/office/drawing/2014/main" val="10007"/>
                  </a:ext>
                </a:extLst>
              </a:tr>
            </a:tbl>
          </a:graphicData>
        </a:graphic>
      </p:graphicFrame>
      <p:sp>
        <p:nvSpPr>
          <p:cNvPr id="95" name="Google Shape;95;p18"/>
          <p:cNvSpPr txBox="1">
            <a:spLocks noGrp="1"/>
          </p:cNvSpPr>
          <p:nvPr>
            <p:ph type="title"/>
          </p:nvPr>
        </p:nvSpPr>
        <p:spPr>
          <a:xfrm>
            <a:off x="243624" y="196414"/>
            <a:ext cx="5024100" cy="572700"/>
          </a:xfrm>
          <a:prstGeom prst="rect">
            <a:avLst/>
          </a:prstGeom>
        </p:spPr>
        <p:txBody>
          <a:bodyPr spcFirstLastPara="1" wrap="square" lIns="91425" tIns="91425" rIns="91425" bIns="91425" anchor="t" anchorCtr="0">
            <a:normAutofit/>
          </a:bodyPr>
          <a:lstStyle>
            <a:lvl1pPr marL="0" marR="0" lvl="0" indent="0" algn="l" rtl="0">
              <a:lnSpc>
                <a:spcPct val="85000"/>
              </a:lnSpc>
              <a:spcBef>
                <a:spcPts val="0"/>
              </a:spcBef>
              <a:spcAft>
                <a:spcPts val="0"/>
              </a:spcAft>
              <a:buNone/>
              <a:defRPr sz="2100"/>
            </a:lvl1pPr>
            <a:lvl2pPr marL="0" marR="0" lvl="1" indent="-177800" algn="l" rtl="0">
              <a:lnSpc>
                <a:spcPct val="85000"/>
              </a:lnSpc>
              <a:spcBef>
                <a:spcPts val="0"/>
              </a:spcBef>
              <a:spcAft>
                <a:spcPts val="0"/>
              </a:spcAft>
              <a:buSzPts val="2800"/>
              <a:buNone/>
              <a:defRPr sz="2900" b="1">
                <a:latin typeface="Proxima Nova"/>
                <a:ea typeface="Proxima Nova"/>
                <a:cs typeface="Proxima Nova"/>
                <a:sym typeface="Proxima Nova"/>
              </a:defRPr>
            </a:lvl2pPr>
            <a:lvl3pPr marL="0" marR="0" lvl="2" indent="-177800" algn="l" rtl="0">
              <a:lnSpc>
                <a:spcPct val="85000"/>
              </a:lnSpc>
              <a:spcBef>
                <a:spcPts val="0"/>
              </a:spcBef>
              <a:spcAft>
                <a:spcPts val="0"/>
              </a:spcAft>
              <a:buSzPts val="2800"/>
              <a:buNone/>
              <a:defRPr sz="2900" b="1">
                <a:latin typeface="Proxima Nova"/>
                <a:ea typeface="Proxima Nova"/>
                <a:cs typeface="Proxima Nova"/>
                <a:sym typeface="Proxima Nova"/>
              </a:defRPr>
            </a:lvl3pPr>
            <a:lvl4pPr marL="0" marR="0" lvl="3" indent="-177800" algn="l" rtl="0">
              <a:lnSpc>
                <a:spcPct val="85000"/>
              </a:lnSpc>
              <a:spcBef>
                <a:spcPts val="0"/>
              </a:spcBef>
              <a:spcAft>
                <a:spcPts val="0"/>
              </a:spcAft>
              <a:buSzPts val="2800"/>
              <a:buNone/>
              <a:defRPr sz="2900" b="1">
                <a:latin typeface="Proxima Nova"/>
                <a:ea typeface="Proxima Nova"/>
                <a:cs typeface="Proxima Nova"/>
                <a:sym typeface="Proxima Nova"/>
              </a:defRPr>
            </a:lvl4pPr>
            <a:lvl5pPr marL="0" marR="0" lvl="4" indent="-177800" algn="l" rtl="0">
              <a:lnSpc>
                <a:spcPct val="85000"/>
              </a:lnSpc>
              <a:spcBef>
                <a:spcPts val="0"/>
              </a:spcBef>
              <a:spcAft>
                <a:spcPts val="0"/>
              </a:spcAft>
              <a:buSzPts val="2800"/>
              <a:buNone/>
              <a:defRPr sz="2900" b="1">
                <a:latin typeface="Proxima Nova"/>
                <a:ea typeface="Proxima Nova"/>
                <a:cs typeface="Proxima Nova"/>
                <a:sym typeface="Proxima Nova"/>
              </a:defRPr>
            </a:lvl5pPr>
            <a:lvl6pPr marL="0" marR="0" lvl="5" indent="-177800" algn="l" rtl="0">
              <a:lnSpc>
                <a:spcPct val="85000"/>
              </a:lnSpc>
              <a:spcBef>
                <a:spcPts val="0"/>
              </a:spcBef>
              <a:spcAft>
                <a:spcPts val="0"/>
              </a:spcAft>
              <a:buSzPts val="2800"/>
              <a:buNone/>
              <a:defRPr sz="2900" b="1">
                <a:latin typeface="Proxima Nova"/>
                <a:ea typeface="Proxima Nova"/>
                <a:cs typeface="Proxima Nova"/>
                <a:sym typeface="Proxima Nova"/>
              </a:defRPr>
            </a:lvl6pPr>
            <a:lvl7pPr marL="0" marR="0" lvl="6" indent="-177800" algn="l" rtl="0">
              <a:lnSpc>
                <a:spcPct val="85000"/>
              </a:lnSpc>
              <a:spcBef>
                <a:spcPts val="0"/>
              </a:spcBef>
              <a:spcAft>
                <a:spcPts val="0"/>
              </a:spcAft>
              <a:buSzPts val="2800"/>
              <a:buNone/>
              <a:defRPr sz="2900" b="1">
                <a:latin typeface="Proxima Nova"/>
                <a:ea typeface="Proxima Nova"/>
                <a:cs typeface="Proxima Nova"/>
                <a:sym typeface="Proxima Nova"/>
              </a:defRPr>
            </a:lvl7pPr>
            <a:lvl8pPr marL="0" marR="0" lvl="7" indent="-177800" algn="l" rtl="0">
              <a:lnSpc>
                <a:spcPct val="85000"/>
              </a:lnSpc>
              <a:spcBef>
                <a:spcPts val="0"/>
              </a:spcBef>
              <a:spcAft>
                <a:spcPts val="0"/>
              </a:spcAft>
              <a:buSzPts val="2800"/>
              <a:buNone/>
              <a:defRPr sz="2900" b="1">
                <a:latin typeface="Proxima Nova"/>
                <a:ea typeface="Proxima Nova"/>
                <a:cs typeface="Proxima Nova"/>
                <a:sym typeface="Proxima Nova"/>
              </a:defRPr>
            </a:lvl8pPr>
            <a:lvl9pPr marL="0" marR="0" lvl="8" indent="-177800" algn="l" rtl="0">
              <a:lnSpc>
                <a:spcPct val="85000"/>
              </a:lnSpc>
              <a:spcBef>
                <a:spcPts val="0"/>
              </a:spcBef>
              <a:spcAft>
                <a:spcPts val="0"/>
              </a:spcAft>
              <a:buSzPts val="2800"/>
              <a:buNone/>
              <a:defRPr sz="2900" b="1">
                <a:latin typeface="Proxima Nova"/>
                <a:ea typeface="Proxima Nova"/>
                <a:cs typeface="Proxima Nova"/>
                <a:sym typeface="Proxima Nova"/>
              </a:defRPr>
            </a:lvl9pPr>
          </a:lstStyle>
          <a:p>
            <a:endParaRPr/>
          </a:p>
        </p:txBody>
      </p:sp>
      <p:sp>
        <p:nvSpPr>
          <p:cNvPr id="96" name="Google Shape;96;p18"/>
          <p:cNvSpPr txBox="1">
            <a:spLocks noGrp="1"/>
          </p:cNvSpPr>
          <p:nvPr>
            <p:ph type="body" idx="1"/>
          </p:nvPr>
        </p:nvSpPr>
        <p:spPr>
          <a:xfrm>
            <a:off x="342900" y="875340"/>
            <a:ext cx="1691700" cy="317700"/>
          </a:xfrm>
          <a:prstGeom prst="rect">
            <a:avLst/>
          </a:prstGeom>
        </p:spPr>
        <p:txBody>
          <a:bodyPr spcFirstLastPara="1" wrap="square" lIns="91425" tIns="91425" rIns="91425" bIns="91425" anchor="t" anchorCtr="0">
            <a:normAutofit/>
          </a:bodyPr>
          <a:lstStyle>
            <a:lvl1pPr marL="457200" marR="0" lvl="0" indent="-228600" algn="ctr" rtl="0">
              <a:lnSpc>
                <a:spcPct val="100000"/>
              </a:lnSpc>
              <a:spcBef>
                <a:spcPts val="0"/>
              </a:spcBef>
              <a:spcAft>
                <a:spcPts val="0"/>
              </a:spcAft>
              <a:buNone/>
              <a:defRPr sz="1100" b="1">
                <a:latin typeface="Proxima Nova"/>
                <a:ea typeface="Proxima Nova"/>
                <a:cs typeface="Proxima Nova"/>
                <a:sym typeface="Proxima Nova"/>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97" name="Google Shape;97;p18"/>
          <p:cNvSpPr txBox="1">
            <a:spLocks noGrp="1"/>
          </p:cNvSpPr>
          <p:nvPr>
            <p:ph type="body" idx="2"/>
          </p:nvPr>
        </p:nvSpPr>
        <p:spPr>
          <a:xfrm>
            <a:off x="2034600" y="875340"/>
            <a:ext cx="1691700" cy="317700"/>
          </a:xfrm>
          <a:prstGeom prst="rect">
            <a:avLst/>
          </a:prstGeom>
        </p:spPr>
        <p:txBody>
          <a:bodyPr spcFirstLastPara="1" wrap="square" lIns="91425" tIns="91425" rIns="91425" bIns="91425" anchor="t" anchorCtr="0">
            <a:normAutofit/>
          </a:bodyPr>
          <a:lstStyle>
            <a:lvl1pPr marL="457200" marR="0" lvl="0" indent="-228600" algn="ctr" rtl="0">
              <a:lnSpc>
                <a:spcPct val="100000"/>
              </a:lnSpc>
              <a:spcBef>
                <a:spcPts val="0"/>
              </a:spcBef>
              <a:spcAft>
                <a:spcPts val="0"/>
              </a:spcAft>
              <a:buNone/>
              <a:defRPr sz="1100" b="1">
                <a:latin typeface="Proxima Nova"/>
                <a:ea typeface="Proxima Nova"/>
                <a:cs typeface="Proxima Nova"/>
                <a:sym typeface="Proxima Nova"/>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98" name="Google Shape;98;p18"/>
          <p:cNvSpPr txBox="1">
            <a:spLocks noGrp="1"/>
          </p:cNvSpPr>
          <p:nvPr>
            <p:ph type="body" idx="3"/>
          </p:nvPr>
        </p:nvSpPr>
        <p:spPr>
          <a:xfrm>
            <a:off x="3726150" y="875340"/>
            <a:ext cx="1691700" cy="317700"/>
          </a:xfrm>
          <a:prstGeom prst="rect">
            <a:avLst/>
          </a:prstGeom>
        </p:spPr>
        <p:txBody>
          <a:bodyPr spcFirstLastPara="1" wrap="square" lIns="91425" tIns="91425" rIns="91425" bIns="91425" anchor="t" anchorCtr="0">
            <a:normAutofit/>
          </a:bodyPr>
          <a:lstStyle>
            <a:lvl1pPr marL="457200" marR="0" lvl="0" indent="-228600" algn="ctr" rtl="0">
              <a:lnSpc>
                <a:spcPct val="100000"/>
              </a:lnSpc>
              <a:spcBef>
                <a:spcPts val="0"/>
              </a:spcBef>
              <a:spcAft>
                <a:spcPts val="0"/>
              </a:spcAft>
              <a:buNone/>
              <a:defRPr sz="1100" b="1">
                <a:latin typeface="Proxima Nova"/>
                <a:ea typeface="Proxima Nova"/>
                <a:cs typeface="Proxima Nova"/>
                <a:sym typeface="Proxima Nova"/>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99" name="Google Shape;99;p18"/>
          <p:cNvSpPr txBox="1">
            <a:spLocks noGrp="1"/>
          </p:cNvSpPr>
          <p:nvPr>
            <p:ph type="body" idx="4"/>
          </p:nvPr>
        </p:nvSpPr>
        <p:spPr>
          <a:xfrm>
            <a:off x="5417850" y="875340"/>
            <a:ext cx="1691700" cy="317700"/>
          </a:xfrm>
          <a:prstGeom prst="rect">
            <a:avLst/>
          </a:prstGeom>
        </p:spPr>
        <p:txBody>
          <a:bodyPr spcFirstLastPara="1" wrap="square" lIns="91425" tIns="91425" rIns="91425" bIns="91425" anchor="t" anchorCtr="0">
            <a:normAutofit/>
          </a:bodyPr>
          <a:lstStyle>
            <a:lvl1pPr marL="457200" marR="0" lvl="0" indent="-228600" algn="ctr" rtl="0">
              <a:lnSpc>
                <a:spcPct val="100000"/>
              </a:lnSpc>
              <a:spcBef>
                <a:spcPts val="0"/>
              </a:spcBef>
              <a:spcAft>
                <a:spcPts val="0"/>
              </a:spcAft>
              <a:buNone/>
              <a:defRPr sz="1100" b="1">
                <a:latin typeface="Proxima Nova"/>
                <a:ea typeface="Proxima Nova"/>
                <a:cs typeface="Proxima Nova"/>
                <a:sym typeface="Proxima Nova"/>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100" name="Google Shape;100;p18"/>
          <p:cNvSpPr txBox="1">
            <a:spLocks noGrp="1"/>
          </p:cNvSpPr>
          <p:nvPr>
            <p:ph type="body" idx="5"/>
          </p:nvPr>
        </p:nvSpPr>
        <p:spPr>
          <a:xfrm>
            <a:off x="7109400" y="875340"/>
            <a:ext cx="1691700" cy="317700"/>
          </a:xfrm>
          <a:prstGeom prst="rect">
            <a:avLst/>
          </a:prstGeom>
        </p:spPr>
        <p:txBody>
          <a:bodyPr spcFirstLastPara="1" wrap="square" lIns="91425" tIns="91425" rIns="91425" bIns="91425" anchor="t" anchorCtr="0">
            <a:normAutofit/>
          </a:bodyPr>
          <a:lstStyle>
            <a:lvl1pPr marL="457200" marR="0" lvl="0" indent="-228600" algn="ctr" rtl="0">
              <a:lnSpc>
                <a:spcPct val="100000"/>
              </a:lnSpc>
              <a:spcBef>
                <a:spcPts val="0"/>
              </a:spcBef>
              <a:spcAft>
                <a:spcPts val="0"/>
              </a:spcAft>
              <a:buNone/>
              <a:defRPr sz="1100" b="1">
                <a:latin typeface="Proxima Nova"/>
                <a:ea typeface="Proxima Nova"/>
                <a:cs typeface="Proxima Nova"/>
                <a:sym typeface="Proxima Nova"/>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rocess">
  <p:cSld name="CUSTOM_1">
    <p:spTree>
      <p:nvGrpSpPr>
        <p:cNvPr id="1" name="Shape 101"/>
        <p:cNvGrpSpPr/>
        <p:nvPr/>
      </p:nvGrpSpPr>
      <p:grpSpPr>
        <a:xfrm>
          <a:off x="0" y="0"/>
          <a:ext cx="0" cy="0"/>
          <a:chOff x="0" y="0"/>
          <a:chExt cx="0" cy="0"/>
        </a:xfrm>
      </p:grpSpPr>
      <p:sp>
        <p:nvSpPr>
          <p:cNvPr id="102" name="Google Shape;102;p19"/>
          <p:cNvSpPr/>
          <p:nvPr/>
        </p:nvSpPr>
        <p:spPr>
          <a:xfrm>
            <a:off x="661975" y="1724825"/>
            <a:ext cx="2160900" cy="2160900"/>
          </a:xfrm>
          <a:prstGeom prst="ellipse">
            <a:avLst/>
          </a:prstGeom>
          <a:solidFill>
            <a:schemeClr val="dk2"/>
          </a:solidFill>
          <a:ln>
            <a:noFill/>
          </a:ln>
          <a:effectLst>
            <a:outerShdw blurRad="355600" sx="102000" sy="102000" algn="ctr" rotWithShape="0">
              <a:schemeClr val="dk1">
                <a:alpha val="35000"/>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Proxima Nova"/>
              <a:ea typeface="Proxima Nova"/>
              <a:cs typeface="Proxima Nova"/>
              <a:sym typeface="Proxima Nova"/>
            </a:endParaRPr>
          </a:p>
        </p:txBody>
      </p:sp>
      <p:pic>
        <p:nvPicPr>
          <p:cNvPr id="103" name="Google Shape;103;p19"/>
          <p:cNvPicPr preferRelativeResize="0"/>
          <p:nvPr/>
        </p:nvPicPr>
        <p:blipFill>
          <a:blip r:embed="rId2">
            <a:alphaModFix/>
          </a:blip>
          <a:stretch>
            <a:fillRect/>
          </a:stretch>
        </p:blipFill>
        <p:spPr>
          <a:xfrm>
            <a:off x="1611950" y="3429350"/>
            <a:ext cx="260950" cy="168850"/>
          </a:xfrm>
          <a:prstGeom prst="rect">
            <a:avLst/>
          </a:prstGeom>
          <a:noFill/>
          <a:ln>
            <a:noFill/>
          </a:ln>
        </p:spPr>
      </p:pic>
      <p:sp>
        <p:nvSpPr>
          <p:cNvPr id="104" name="Google Shape;104;p19"/>
          <p:cNvSpPr/>
          <p:nvPr/>
        </p:nvSpPr>
        <p:spPr>
          <a:xfrm>
            <a:off x="2548358" y="1724825"/>
            <a:ext cx="2160900" cy="2160900"/>
          </a:xfrm>
          <a:prstGeom prst="ellipse">
            <a:avLst/>
          </a:prstGeom>
          <a:solidFill>
            <a:schemeClr val="dk2"/>
          </a:solidFill>
          <a:ln>
            <a:noFill/>
          </a:ln>
          <a:effectLst>
            <a:outerShdw blurRad="355600" sx="102000" sy="102000" algn="ctr" rotWithShape="0">
              <a:schemeClr val="dk1">
                <a:alpha val="35000"/>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Proxima Nova"/>
              <a:ea typeface="Proxima Nova"/>
              <a:cs typeface="Proxima Nova"/>
              <a:sym typeface="Proxima Nova"/>
            </a:endParaRPr>
          </a:p>
        </p:txBody>
      </p:sp>
      <p:pic>
        <p:nvPicPr>
          <p:cNvPr id="105" name="Google Shape;105;p19"/>
          <p:cNvPicPr preferRelativeResize="0"/>
          <p:nvPr/>
        </p:nvPicPr>
        <p:blipFill>
          <a:blip r:embed="rId2">
            <a:alphaModFix/>
          </a:blip>
          <a:stretch>
            <a:fillRect/>
          </a:stretch>
        </p:blipFill>
        <p:spPr>
          <a:xfrm>
            <a:off x="3505025" y="3429350"/>
            <a:ext cx="260950" cy="168850"/>
          </a:xfrm>
          <a:prstGeom prst="rect">
            <a:avLst/>
          </a:prstGeom>
          <a:noFill/>
          <a:ln>
            <a:noFill/>
          </a:ln>
        </p:spPr>
      </p:pic>
      <p:sp>
        <p:nvSpPr>
          <p:cNvPr id="106" name="Google Shape;106;p19"/>
          <p:cNvSpPr/>
          <p:nvPr/>
        </p:nvSpPr>
        <p:spPr>
          <a:xfrm>
            <a:off x="4434742" y="1724825"/>
            <a:ext cx="2160900" cy="2160900"/>
          </a:xfrm>
          <a:prstGeom prst="ellipse">
            <a:avLst/>
          </a:prstGeom>
          <a:solidFill>
            <a:schemeClr val="dk2"/>
          </a:solidFill>
          <a:ln>
            <a:noFill/>
          </a:ln>
          <a:effectLst>
            <a:outerShdw blurRad="355600" sx="102000" sy="102000" algn="ctr" rotWithShape="0">
              <a:schemeClr val="dk1">
                <a:alpha val="35000"/>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Proxima Nova"/>
              <a:ea typeface="Proxima Nova"/>
              <a:cs typeface="Proxima Nova"/>
              <a:sym typeface="Proxima Nova"/>
            </a:endParaRPr>
          </a:p>
        </p:txBody>
      </p:sp>
      <p:pic>
        <p:nvPicPr>
          <p:cNvPr id="107" name="Google Shape;107;p19"/>
          <p:cNvPicPr preferRelativeResize="0"/>
          <p:nvPr/>
        </p:nvPicPr>
        <p:blipFill>
          <a:blip r:embed="rId2">
            <a:alphaModFix/>
          </a:blip>
          <a:stretch>
            <a:fillRect/>
          </a:stretch>
        </p:blipFill>
        <p:spPr>
          <a:xfrm>
            <a:off x="5384717" y="3429350"/>
            <a:ext cx="260950" cy="168850"/>
          </a:xfrm>
          <a:prstGeom prst="rect">
            <a:avLst/>
          </a:prstGeom>
          <a:noFill/>
          <a:ln>
            <a:noFill/>
          </a:ln>
        </p:spPr>
      </p:pic>
      <p:sp>
        <p:nvSpPr>
          <p:cNvPr id="108" name="Google Shape;108;p19"/>
          <p:cNvSpPr/>
          <p:nvPr/>
        </p:nvSpPr>
        <p:spPr>
          <a:xfrm>
            <a:off x="6321125" y="1724825"/>
            <a:ext cx="2160900" cy="2160900"/>
          </a:xfrm>
          <a:prstGeom prst="ellipse">
            <a:avLst/>
          </a:prstGeom>
          <a:solidFill>
            <a:schemeClr val="dk2"/>
          </a:solidFill>
          <a:ln>
            <a:noFill/>
          </a:ln>
          <a:effectLst>
            <a:outerShdw blurRad="355600" sx="102000" sy="102000" algn="ctr" rotWithShape="0">
              <a:schemeClr val="dk1">
                <a:alpha val="35000"/>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Proxima Nova"/>
              <a:ea typeface="Proxima Nova"/>
              <a:cs typeface="Proxima Nova"/>
              <a:sym typeface="Proxima Nova"/>
            </a:endParaRPr>
          </a:p>
        </p:txBody>
      </p:sp>
      <p:pic>
        <p:nvPicPr>
          <p:cNvPr id="109" name="Google Shape;109;p19"/>
          <p:cNvPicPr preferRelativeResize="0"/>
          <p:nvPr/>
        </p:nvPicPr>
        <p:blipFill>
          <a:blip r:embed="rId2">
            <a:alphaModFix/>
          </a:blip>
          <a:stretch>
            <a:fillRect/>
          </a:stretch>
        </p:blipFill>
        <p:spPr>
          <a:xfrm>
            <a:off x="7271100" y="3429350"/>
            <a:ext cx="260950" cy="168850"/>
          </a:xfrm>
          <a:prstGeom prst="rect">
            <a:avLst/>
          </a:prstGeom>
          <a:noFill/>
          <a:ln>
            <a:noFill/>
          </a:ln>
        </p:spPr>
      </p:pic>
      <p:sp>
        <p:nvSpPr>
          <p:cNvPr id="110" name="Google Shape;110;p19"/>
          <p:cNvSpPr txBox="1"/>
          <p:nvPr/>
        </p:nvSpPr>
        <p:spPr>
          <a:xfrm>
            <a:off x="1529275" y="1893741"/>
            <a:ext cx="4263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lt1"/>
                </a:solidFill>
                <a:latin typeface="Proxima Nova"/>
                <a:ea typeface="Proxima Nova"/>
                <a:cs typeface="Proxima Nova"/>
                <a:sym typeface="Proxima Nova"/>
              </a:rPr>
              <a:t>1</a:t>
            </a:r>
            <a:endParaRPr sz="1200" b="1">
              <a:solidFill>
                <a:schemeClr val="lt1"/>
              </a:solidFill>
              <a:latin typeface="Proxima Nova"/>
              <a:ea typeface="Proxima Nova"/>
              <a:cs typeface="Proxima Nova"/>
              <a:sym typeface="Proxima Nova"/>
            </a:endParaRPr>
          </a:p>
        </p:txBody>
      </p:sp>
      <p:sp>
        <p:nvSpPr>
          <p:cNvPr id="111" name="Google Shape;111;p19"/>
          <p:cNvSpPr txBox="1"/>
          <p:nvPr/>
        </p:nvSpPr>
        <p:spPr>
          <a:xfrm>
            <a:off x="3415663" y="1893741"/>
            <a:ext cx="4263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lt1"/>
                </a:solidFill>
                <a:latin typeface="Proxima Nova"/>
                <a:ea typeface="Proxima Nova"/>
                <a:cs typeface="Proxima Nova"/>
                <a:sym typeface="Proxima Nova"/>
              </a:rPr>
              <a:t>2</a:t>
            </a:r>
            <a:endParaRPr sz="1200" b="1">
              <a:solidFill>
                <a:schemeClr val="lt1"/>
              </a:solidFill>
              <a:latin typeface="Proxima Nova"/>
              <a:ea typeface="Proxima Nova"/>
              <a:cs typeface="Proxima Nova"/>
              <a:sym typeface="Proxima Nova"/>
            </a:endParaRPr>
          </a:p>
        </p:txBody>
      </p:sp>
      <p:sp>
        <p:nvSpPr>
          <p:cNvPr id="112" name="Google Shape;112;p19"/>
          <p:cNvSpPr txBox="1"/>
          <p:nvPr/>
        </p:nvSpPr>
        <p:spPr>
          <a:xfrm>
            <a:off x="5302025" y="1893741"/>
            <a:ext cx="4263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lt1"/>
                </a:solidFill>
                <a:latin typeface="Proxima Nova"/>
                <a:ea typeface="Proxima Nova"/>
                <a:cs typeface="Proxima Nova"/>
                <a:sym typeface="Proxima Nova"/>
              </a:rPr>
              <a:t>3</a:t>
            </a:r>
            <a:endParaRPr sz="1200" b="1">
              <a:solidFill>
                <a:schemeClr val="lt1"/>
              </a:solidFill>
              <a:latin typeface="Proxima Nova"/>
              <a:ea typeface="Proxima Nova"/>
              <a:cs typeface="Proxima Nova"/>
              <a:sym typeface="Proxima Nova"/>
            </a:endParaRPr>
          </a:p>
        </p:txBody>
      </p:sp>
      <p:sp>
        <p:nvSpPr>
          <p:cNvPr id="113" name="Google Shape;113;p19"/>
          <p:cNvSpPr txBox="1"/>
          <p:nvPr/>
        </p:nvSpPr>
        <p:spPr>
          <a:xfrm>
            <a:off x="7188425" y="1893741"/>
            <a:ext cx="4263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lt1"/>
                </a:solidFill>
                <a:latin typeface="Proxima Nova"/>
                <a:ea typeface="Proxima Nova"/>
                <a:cs typeface="Proxima Nova"/>
                <a:sym typeface="Proxima Nova"/>
              </a:rPr>
              <a:t>4</a:t>
            </a:r>
            <a:endParaRPr sz="1200" b="1">
              <a:solidFill>
                <a:schemeClr val="lt1"/>
              </a:solidFill>
              <a:latin typeface="Proxima Nova"/>
              <a:ea typeface="Proxima Nova"/>
              <a:cs typeface="Proxima Nova"/>
              <a:sym typeface="Proxima Nova"/>
            </a:endParaRPr>
          </a:p>
        </p:txBody>
      </p:sp>
      <p:sp>
        <p:nvSpPr>
          <p:cNvPr id="114" name="Google Shape;114;p19"/>
          <p:cNvSpPr txBox="1">
            <a:spLocks noGrp="1"/>
          </p:cNvSpPr>
          <p:nvPr>
            <p:ph type="title"/>
          </p:nvPr>
        </p:nvSpPr>
        <p:spPr>
          <a:xfrm>
            <a:off x="480450" y="445025"/>
            <a:ext cx="83520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atin typeface="Proxima Nova Semibold"/>
                <a:ea typeface="Proxima Nova Semibold"/>
                <a:cs typeface="Proxima Nova Semibold"/>
                <a:sym typeface="Proxima Nova Semibold"/>
              </a:defRPr>
            </a:lvl1pPr>
            <a:lvl2pPr lvl="1" rtl="0">
              <a:spcBef>
                <a:spcPts val="0"/>
              </a:spcBef>
              <a:spcAft>
                <a:spcPts val="0"/>
              </a:spcAft>
              <a:buSzPts val="2800"/>
              <a:buNone/>
              <a:defRPr>
                <a:latin typeface="Proxima Nova Semibold"/>
                <a:ea typeface="Proxima Nova Semibold"/>
                <a:cs typeface="Proxima Nova Semibold"/>
                <a:sym typeface="Proxima Nova Semibold"/>
              </a:defRPr>
            </a:lvl2pPr>
            <a:lvl3pPr lvl="2" rtl="0">
              <a:spcBef>
                <a:spcPts val="0"/>
              </a:spcBef>
              <a:spcAft>
                <a:spcPts val="0"/>
              </a:spcAft>
              <a:buSzPts val="2800"/>
              <a:buNone/>
              <a:defRPr>
                <a:latin typeface="Proxima Nova Semibold"/>
                <a:ea typeface="Proxima Nova Semibold"/>
                <a:cs typeface="Proxima Nova Semibold"/>
                <a:sym typeface="Proxima Nova Semibold"/>
              </a:defRPr>
            </a:lvl3pPr>
            <a:lvl4pPr lvl="3" rtl="0">
              <a:spcBef>
                <a:spcPts val="0"/>
              </a:spcBef>
              <a:spcAft>
                <a:spcPts val="0"/>
              </a:spcAft>
              <a:buSzPts val="2800"/>
              <a:buNone/>
              <a:defRPr>
                <a:latin typeface="Proxima Nova Semibold"/>
                <a:ea typeface="Proxima Nova Semibold"/>
                <a:cs typeface="Proxima Nova Semibold"/>
                <a:sym typeface="Proxima Nova Semibold"/>
              </a:defRPr>
            </a:lvl4pPr>
            <a:lvl5pPr lvl="4" rtl="0">
              <a:spcBef>
                <a:spcPts val="0"/>
              </a:spcBef>
              <a:spcAft>
                <a:spcPts val="0"/>
              </a:spcAft>
              <a:buSzPts val="2800"/>
              <a:buNone/>
              <a:defRPr>
                <a:latin typeface="Proxima Nova Semibold"/>
                <a:ea typeface="Proxima Nova Semibold"/>
                <a:cs typeface="Proxima Nova Semibold"/>
                <a:sym typeface="Proxima Nova Semibold"/>
              </a:defRPr>
            </a:lvl5pPr>
            <a:lvl6pPr lvl="5" rtl="0">
              <a:spcBef>
                <a:spcPts val="0"/>
              </a:spcBef>
              <a:spcAft>
                <a:spcPts val="0"/>
              </a:spcAft>
              <a:buSzPts val="2800"/>
              <a:buNone/>
              <a:defRPr>
                <a:latin typeface="Proxima Nova Semibold"/>
                <a:ea typeface="Proxima Nova Semibold"/>
                <a:cs typeface="Proxima Nova Semibold"/>
                <a:sym typeface="Proxima Nova Semibold"/>
              </a:defRPr>
            </a:lvl6pPr>
            <a:lvl7pPr lvl="6" rtl="0">
              <a:spcBef>
                <a:spcPts val="0"/>
              </a:spcBef>
              <a:spcAft>
                <a:spcPts val="0"/>
              </a:spcAft>
              <a:buSzPts val="2800"/>
              <a:buNone/>
              <a:defRPr>
                <a:latin typeface="Proxima Nova Semibold"/>
                <a:ea typeface="Proxima Nova Semibold"/>
                <a:cs typeface="Proxima Nova Semibold"/>
                <a:sym typeface="Proxima Nova Semibold"/>
              </a:defRPr>
            </a:lvl7pPr>
            <a:lvl8pPr lvl="7" rtl="0">
              <a:spcBef>
                <a:spcPts val="0"/>
              </a:spcBef>
              <a:spcAft>
                <a:spcPts val="0"/>
              </a:spcAft>
              <a:buSzPts val="2800"/>
              <a:buNone/>
              <a:defRPr>
                <a:latin typeface="Proxima Nova Semibold"/>
                <a:ea typeface="Proxima Nova Semibold"/>
                <a:cs typeface="Proxima Nova Semibold"/>
                <a:sym typeface="Proxima Nova Semibold"/>
              </a:defRPr>
            </a:lvl8pPr>
            <a:lvl9pPr lvl="8" rtl="0">
              <a:spcBef>
                <a:spcPts val="0"/>
              </a:spcBef>
              <a:spcAft>
                <a:spcPts val="0"/>
              </a:spcAft>
              <a:buSzPts val="2800"/>
              <a:buNone/>
              <a:defRPr>
                <a:latin typeface="Proxima Nova Semibold"/>
                <a:ea typeface="Proxima Nova Semibold"/>
                <a:cs typeface="Proxima Nova Semibold"/>
                <a:sym typeface="Proxima Nova Semibold"/>
              </a:defRPr>
            </a:lvl9pPr>
          </a:lstStyle>
          <a:p>
            <a:endParaRPr/>
          </a:p>
        </p:txBody>
      </p:sp>
      <p:sp>
        <p:nvSpPr>
          <p:cNvPr id="115" name="Google Shape;115;p19"/>
          <p:cNvSpPr txBox="1">
            <a:spLocks noGrp="1"/>
          </p:cNvSpPr>
          <p:nvPr>
            <p:ph type="subTitle" idx="1"/>
          </p:nvPr>
        </p:nvSpPr>
        <p:spPr>
          <a:xfrm>
            <a:off x="852025" y="2391650"/>
            <a:ext cx="1780800" cy="928200"/>
          </a:xfrm>
          <a:prstGeom prst="rect">
            <a:avLst/>
          </a:prstGeom>
        </p:spPr>
        <p:txBody>
          <a:bodyPr spcFirstLastPara="1" wrap="square" lIns="91425" tIns="91425" rIns="91425" bIns="91425" anchor="ctr" anchorCtr="0">
            <a:normAutofit/>
          </a:bodyPr>
          <a:lstStyle>
            <a:lvl1pPr marL="0" marR="0" lvl="0" indent="0" algn="ctr" rtl="0">
              <a:lnSpc>
                <a:spcPct val="100000"/>
              </a:lnSpc>
              <a:spcBef>
                <a:spcPts val="0"/>
              </a:spcBef>
              <a:spcAft>
                <a:spcPts val="0"/>
              </a:spcAft>
              <a:buNone/>
              <a:defRPr sz="1200" b="1">
                <a:solidFill>
                  <a:schemeClr val="lt1"/>
                </a:solidFill>
                <a:latin typeface="Proxima Nova"/>
                <a:ea typeface="Proxima Nova"/>
                <a:cs typeface="Proxima Nova"/>
                <a:sym typeface="Proxima Nov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6" name="Google Shape;116;p19"/>
          <p:cNvSpPr txBox="1">
            <a:spLocks noGrp="1"/>
          </p:cNvSpPr>
          <p:nvPr>
            <p:ph type="subTitle" idx="2"/>
          </p:nvPr>
        </p:nvSpPr>
        <p:spPr>
          <a:xfrm>
            <a:off x="2738400" y="2391650"/>
            <a:ext cx="1780800" cy="928200"/>
          </a:xfrm>
          <a:prstGeom prst="rect">
            <a:avLst/>
          </a:prstGeom>
        </p:spPr>
        <p:txBody>
          <a:bodyPr spcFirstLastPara="1" wrap="square" lIns="91425" tIns="91425" rIns="91425" bIns="91425" anchor="ctr" anchorCtr="0">
            <a:normAutofit/>
          </a:bodyPr>
          <a:lstStyle>
            <a:lvl1pPr marL="0" marR="0" lvl="0" indent="0" algn="ctr" rtl="0">
              <a:lnSpc>
                <a:spcPct val="100000"/>
              </a:lnSpc>
              <a:spcBef>
                <a:spcPts val="0"/>
              </a:spcBef>
              <a:spcAft>
                <a:spcPts val="0"/>
              </a:spcAft>
              <a:buNone/>
              <a:defRPr sz="1200" b="1">
                <a:solidFill>
                  <a:schemeClr val="lt1"/>
                </a:solidFill>
                <a:latin typeface="Proxima Nova"/>
                <a:ea typeface="Proxima Nova"/>
                <a:cs typeface="Proxima Nova"/>
                <a:sym typeface="Proxima Nov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7" name="Google Shape;117;p19"/>
          <p:cNvSpPr txBox="1">
            <a:spLocks noGrp="1"/>
          </p:cNvSpPr>
          <p:nvPr>
            <p:ph type="subTitle" idx="3"/>
          </p:nvPr>
        </p:nvSpPr>
        <p:spPr>
          <a:xfrm>
            <a:off x="4624775" y="2391650"/>
            <a:ext cx="1780800" cy="928200"/>
          </a:xfrm>
          <a:prstGeom prst="rect">
            <a:avLst/>
          </a:prstGeom>
        </p:spPr>
        <p:txBody>
          <a:bodyPr spcFirstLastPara="1" wrap="square" lIns="91425" tIns="91425" rIns="91425" bIns="91425" anchor="ctr" anchorCtr="0">
            <a:normAutofit/>
          </a:bodyPr>
          <a:lstStyle>
            <a:lvl1pPr marL="0" marR="0" lvl="0" indent="0" algn="ctr" rtl="0">
              <a:lnSpc>
                <a:spcPct val="100000"/>
              </a:lnSpc>
              <a:spcBef>
                <a:spcPts val="0"/>
              </a:spcBef>
              <a:spcAft>
                <a:spcPts val="0"/>
              </a:spcAft>
              <a:buNone/>
              <a:defRPr sz="1200" b="1">
                <a:solidFill>
                  <a:schemeClr val="lt1"/>
                </a:solidFill>
                <a:latin typeface="Proxima Nova"/>
                <a:ea typeface="Proxima Nova"/>
                <a:cs typeface="Proxima Nova"/>
                <a:sym typeface="Proxima Nov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8" name="Google Shape;118;p19"/>
          <p:cNvSpPr txBox="1">
            <a:spLocks noGrp="1"/>
          </p:cNvSpPr>
          <p:nvPr>
            <p:ph type="subTitle" idx="4"/>
          </p:nvPr>
        </p:nvSpPr>
        <p:spPr>
          <a:xfrm>
            <a:off x="6511150" y="2391650"/>
            <a:ext cx="1780800" cy="928200"/>
          </a:xfrm>
          <a:prstGeom prst="rect">
            <a:avLst/>
          </a:prstGeom>
        </p:spPr>
        <p:txBody>
          <a:bodyPr spcFirstLastPara="1" wrap="square" lIns="91425" tIns="91425" rIns="91425" bIns="91425" anchor="ctr" anchorCtr="0">
            <a:normAutofit/>
          </a:bodyPr>
          <a:lstStyle>
            <a:lvl1pPr marL="0" marR="0" lvl="0" indent="0" algn="ctr" rtl="0">
              <a:lnSpc>
                <a:spcPct val="100000"/>
              </a:lnSpc>
              <a:spcBef>
                <a:spcPts val="0"/>
              </a:spcBef>
              <a:spcAft>
                <a:spcPts val="0"/>
              </a:spcAft>
              <a:buNone/>
              <a:defRPr sz="1200" b="1">
                <a:solidFill>
                  <a:schemeClr val="lt1"/>
                </a:solidFill>
                <a:latin typeface="Proxima Nova"/>
                <a:ea typeface="Proxima Nova"/>
                <a:cs typeface="Proxima Nova"/>
                <a:sym typeface="Proxima Nov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Up">
  <p:cSld name="CUSTOM_2">
    <p:spTree>
      <p:nvGrpSpPr>
        <p:cNvPr id="1" name="Shape 119"/>
        <p:cNvGrpSpPr/>
        <p:nvPr/>
      </p:nvGrpSpPr>
      <p:grpSpPr>
        <a:xfrm>
          <a:off x="0" y="0"/>
          <a:ext cx="0" cy="0"/>
          <a:chOff x="0" y="0"/>
          <a:chExt cx="0" cy="0"/>
        </a:xfrm>
      </p:grpSpPr>
      <p:sp>
        <p:nvSpPr>
          <p:cNvPr id="120" name="Google Shape;120;p20"/>
          <p:cNvSpPr/>
          <p:nvPr/>
        </p:nvSpPr>
        <p:spPr>
          <a:xfrm>
            <a:off x="0" y="0"/>
            <a:ext cx="4572000" cy="51435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1" i="0" u="none" strike="noStrike" cap="none">
              <a:solidFill>
                <a:schemeClr val="lt1"/>
              </a:solidFill>
              <a:latin typeface="Proxima Nova"/>
              <a:ea typeface="Proxima Nova"/>
              <a:cs typeface="Proxima Nova"/>
              <a:sym typeface="Proxima Nova"/>
            </a:endParaRPr>
          </a:p>
        </p:txBody>
      </p:sp>
      <p:sp>
        <p:nvSpPr>
          <p:cNvPr id="121" name="Google Shape;121;p20"/>
          <p:cNvSpPr txBox="1">
            <a:spLocks noGrp="1"/>
          </p:cNvSpPr>
          <p:nvPr>
            <p:ph type="title"/>
          </p:nvPr>
        </p:nvSpPr>
        <p:spPr>
          <a:xfrm>
            <a:off x="980500" y="1876175"/>
            <a:ext cx="2752200" cy="396600"/>
          </a:xfrm>
          <a:prstGeom prst="rect">
            <a:avLst/>
          </a:prstGeom>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None/>
              <a:defRPr sz="1500">
                <a:solidFill>
                  <a:schemeClr val="lt1"/>
                </a:solidFill>
              </a:defRPr>
            </a:lvl1pPr>
            <a:lvl2pPr marL="0" marR="0" lvl="1" indent="-177800" algn="l" rtl="0">
              <a:lnSpc>
                <a:spcPct val="85000"/>
              </a:lnSpc>
              <a:spcBef>
                <a:spcPts val="0"/>
              </a:spcBef>
              <a:spcAft>
                <a:spcPts val="0"/>
              </a:spcAft>
              <a:buSzPts val="2800"/>
              <a:buNone/>
              <a:defRPr sz="2900" b="1">
                <a:latin typeface="Proxima Nova"/>
                <a:ea typeface="Proxima Nova"/>
                <a:cs typeface="Proxima Nova"/>
                <a:sym typeface="Proxima Nova"/>
              </a:defRPr>
            </a:lvl2pPr>
            <a:lvl3pPr marL="0" marR="0" lvl="2" indent="-177800" algn="l" rtl="0">
              <a:lnSpc>
                <a:spcPct val="85000"/>
              </a:lnSpc>
              <a:spcBef>
                <a:spcPts val="0"/>
              </a:spcBef>
              <a:spcAft>
                <a:spcPts val="0"/>
              </a:spcAft>
              <a:buSzPts val="2800"/>
              <a:buNone/>
              <a:defRPr sz="2900" b="1">
                <a:latin typeface="Proxima Nova"/>
                <a:ea typeface="Proxima Nova"/>
                <a:cs typeface="Proxima Nova"/>
                <a:sym typeface="Proxima Nova"/>
              </a:defRPr>
            </a:lvl3pPr>
            <a:lvl4pPr marL="0" marR="0" lvl="3" indent="-177800" algn="l" rtl="0">
              <a:lnSpc>
                <a:spcPct val="85000"/>
              </a:lnSpc>
              <a:spcBef>
                <a:spcPts val="0"/>
              </a:spcBef>
              <a:spcAft>
                <a:spcPts val="0"/>
              </a:spcAft>
              <a:buSzPts val="2800"/>
              <a:buNone/>
              <a:defRPr sz="2900" b="1">
                <a:latin typeface="Proxima Nova"/>
                <a:ea typeface="Proxima Nova"/>
                <a:cs typeface="Proxima Nova"/>
                <a:sym typeface="Proxima Nova"/>
              </a:defRPr>
            </a:lvl4pPr>
            <a:lvl5pPr marL="0" marR="0" lvl="4" indent="-177800" algn="l" rtl="0">
              <a:lnSpc>
                <a:spcPct val="85000"/>
              </a:lnSpc>
              <a:spcBef>
                <a:spcPts val="0"/>
              </a:spcBef>
              <a:spcAft>
                <a:spcPts val="0"/>
              </a:spcAft>
              <a:buSzPts val="2800"/>
              <a:buNone/>
              <a:defRPr sz="2900" b="1">
                <a:latin typeface="Proxima Nova"/>
                <a:ea typeface="Proxima Nova"/>
                <a:cs typeface="Proxima Nova"/>
                <a:sym typeface="Proxima Nova"/>
              </a:defRPr>
            </a:lvl5pPr>
            <a:lvl6pPr marL="0" marR="0" lvl="5" indent="-177800" algn="l" rtl="0">
              <a:lnSpc>
                <a:spcPct val="85000"/>
              </a:lnSpc>
              <a:spcBef>
                <a:spcPts val="0"/>
              </a:spcBef>
              <a:spcAft>
                <a:spcPts val="0"/>
              </a:spcAft>
              <a:buSzPts val="2800"/>
              <a:buNone/>
              <a:defRPr sz="2900" b="1">
                <a:latin typeface="Proxima Nova"/>
                <a:ea typeface="Proxima Nova"/>
                <a:cs typeface="Proxima Nova"/>
                <a:sym typeface="Proxima Nova"/>
              </a:defRPr>
            </a:lvl6pPr>
            <a:lvl7pPr marL="0" marR="0" lvl="6" indent="-177800" algn="l" rtl="0">
              <a:lnSpc>
                <a:spcPct val="85000"/>
              </a:lnSpc>
              <a:spcBef>
                <a:spcPts val="0"/>
              </a:spcBef>
              <a:spcAft>
                <a:spcPts val="0"/>
              </a:spcAft>
              <a:buSzPts val="2800"/>
              <a:buNone/>
              <a:defRPr sz="2900" b="1">
                <a:latin typeface="Proxima Nova"/>
                <a:ea typeface="Proxima Nova"/>
                <a:cs typeface="Proxima Nova"/>
                <a:sym typeface="Proxima Nova"/>
              </a:defRPr>
            </a:lvl7pPr>
            <a:lvl8pPr marL="0" marR="0" lvl="7" indent="-177800" algn="l" rtl="0">
              <a:lnSpc>
                <a:spcPct val="85000"/>
              </a:lnSpc>
              <a:spcBef>
                <a:spcPts val="0"/>
              </a:spcBef>
              <a:spcAft>
                <a:spcPts val="0"/>
              </a:spcAft>
              <a:buSzPts val="2800"/>
              <a:buNone/>
              <a:defRPr sz="2900" b="1">
                <a:latin typeface="Proxima Nova"/>
                <a:ea typeface="Proxima Nova"/>
                <a:cs typeface="Proxima Nova"/>
                <a:sym typeface="Proxima Nova"/>
              </a:defRPr>
            </a:lvl8pPr>
            <a:lvl9pPr marL="0" marR="0" lvl="8" indent="-177800" algn="l" rtl="0">
              <a:lnSpc>
                <a:spcPct val="85000"/>
              </a:lnSpc>
              <a:spcBef>
                <a:spcPts val="0"/>
              </a:spcBef>
              <a:spcAft>
                <a:spcPts val="0"/>
              </a:spcAft>
              <a:buSzPts val="2800"/>
              <a:buNone/>
              <a:defRPr sz="2900" b="1">
                <a:latin typeface="Proxima Nova"/>
                <a:ea typeface="Proxima Nova"/>
                <a:cs typeface="Proxima Nova"/>
                <a:sym typeface="Proxima Nova"/>
              </a:defRPr>
            </a:lvl9pPr>
          </a:lstStyle>
          <a:p>
            <a:endParaRPr/>
          </a:p>
        </p:txBody>
      </p:sp>
      <p:sp>
        <p:nvSpPr>
          <p:cNvPr id="122" name="Google Shape;122;p20"/>
          <p:cNvSpPr txBox="1">
            <a:spLocks noGrp="1"/>
          </p:cNvSpPr>
          <p:nvPr>
            <p:ph type="body" idx="1"/>
          </p:nvPr>
        </p:nvSpPr>
        <p:spPr>
          <a:xfrm>
            <a:off x="980500" y="2370575"/>
            <a:ext cx="2553900" cy="1470000"/>
          </a:xfrm>
          <a:prstGeom prst="rect">
            <a:avLst/>
          </a:prstGeom>
        </p:spPr>
        <p:txBody>
          <a:bodyPr spcFirstLastPara="1" wrap="square" lIns="91425" tIns="91425" rIns="91425" bIns="91425" anchor="t" anchorCtr="0">
            <a:normAutofit/>
          </a:bodyPr>
          <a:lstStyle>
            <a:lvl1pPr marL="457200" marR="0" lvl="0" indent="-228600" algn="l" rtl="0">
              <a:lnSpc>
                <a:spcPct val="100000"/>
              </a:lnSpc>
              <a:spcBef>
                <a:spcPts val="0"/>
              </a:spcBef>
              <a:spcAft>
                <a:spcPts val="0"/>
              </a:spcAft>
              <a:buNone/>
              <a:defRPr sz="1100">
                <a:solidFill>
                  <a:schemeClr val="lt1"/>
                </a:solidFill>
                <a:latin typeface="Proxima Nova"/>
                <a:ea typeface="Proxima Nova"/>
                <a:cs typeface="Proxima Nova"/>
                <a:sym typeface="Proxima Nova"/>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23" name="Google Shape;123;p20"/>
          <p:cNvSpPr txBox="1">
            <a:spLocks noGrp="1"/>
          </p:cNvSpPr>
          <p:nvPr>
            <p:ph type="title" idx="2"/>
          </p:nvPr>
        </p:nvSpPr>
        <p:spPr>
          <a:xfrm>
            <a:off x="5636700" y="1876175"/>
            <a:ext cx="2752200" cy="396600"/>
          </a:xfrm>
          <a:prstGeom prst="rect">
            <a:avLst/>
          </a:prstGeom>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None/>
              <a:defRPr sz="1500"/>
            </a:lvl1pPr>
            <a:lvl2pPr marL="0" marR="0" lvl="1" indent="-177800" algn="l" rtl="0">
              <a:lnSpc>
                <a:spcPct val="85000"/>
              </a:lnSpc>
              <a:spcBef>
                <a:spcPts val="0"/>
              </a:spcBef>
              <a:spcAft>
                <a:spcPts val="0"/>
              </a:spcAft>
              <a:buSzPts val="2800"/>
              <a:buNone/>
              <a:defRPr sz="2900" b="1">
                <a:latin typeface="Proxima Nova"/>
                <a:ea typeface="Proxima Nova"/>
                <a:cs typeface="Proxima Nova"/>
                <a:sym typeface="Proxima Nova"/>
              </a:defRPr>
            </a:lvl2pPr>
            <a:lvl3pPr marL="0" marR="0" lvl="2" indent="-177800" algn="l" rtl="0">
              <a:lnSpc>
                <a:spcPct val="85000"/>
              </a:lnSpc>
              <a:spcBef>
                <a:spcPts val="0"/>
              </a:spcBef>
              <a:spcAft>
                <a:spcPts val="0"/>
              </a:spcAft>
              <a:buSzPts val="2800"/>
              <a:buNone/>
              <a:defRPr sz="2900" b="1">
                <a:latin typeface="Proxima Nova"/>
                <a:ea typeface="Proxima Nova"/>
                <a:cs typeface="Proxima Nova"/>
                <a:sym typeface="Proxima Nova"/>
              </a:defRPr>
            </a:lvl3pPr>
            <a:lvl4pPr marL="0" marR="0" lvl="3" indent="-177800" algn="l" rtl="0">
              <a:lnSpc>
                <a:spcPct val="85000"/>
              </a:lnSpc>
              <a:spcBef>
                <a:spcPts val="0"/>
              </a:spcBef>
              <a:spcAft>
                <a:spcPts val="0"/>
              </a:spcAft>
              <a:buSzPts val="2800"/>
              <a:buNone/>
              <a:defRPr sz="2900" b="1">
                <a:latin typeface="Proxima Nova"/>
                <a:ea typeface="Proxima Nova"/>
                <a:cs typeface="Proxima Nova"/>
                <a:sym typeface="Proxima Nova"/>
              </a:defRPr>
            </a:lvl4pPr>
            <a:lvl5pPr marL="0" marR="0" lvl="4" indent="-177800" algn="l" rtl="0">
              <a:lnSpc>
                <a:spcPct val="85000"/>
              </a:lnSpc>
              <a:spcBef>
                <a:spcPts val="0"/>
              </a:spcBef>
              <a:spcAft>
                <a:spcPts val="0"/>
              </a:spcAft>
              <a:buSzPts val="2800"/>
              <a:buNone/>
              <a:defRPr sz="2900" b="1">
                <a:latin typeface="Proxima Nova"/>
                <a:ea typeface="Proxima Nova"/>
                <a:cs typeface="Proxima Nova"/>
                <a:sym typeface="Proxima Nova"/>
              </a:defRPr>
            </a:lvl5pPr>
            <a:lvl6pPr marL="0" marR="0" lvl="5" indent="-177800" algn="l" rtl="0">
              <a:lnSpc>
                <a:spcPct val="85000"/>
              </a:lnSpc>
              <a:spcBef>
                <a:spcPts val="0"/>
              </a:spcBef>
              <a:spcAft>
                <a:spcPts val="0"/>
              </a:spcAft>
              <a:buSzPts val="2800"/>
              <a:buNone/>
              <a:defRPr sz="2900" b="1">
                <a:latin typeface="Proxima Nova"/>
                <a:ea typeface="Proxima Nova"/>
                <a:cs typeface="Proxima Nova"/>
                <a:sym typeface="Proxima Nova"/>
              </a:defRPr>
            </a:lvl6pPr>
            <a:lvl7pPr marL="0" marR="0" lvl="6" indent="-177800" algn="l" rtl="0">
              <a:lnSpc>
                <a:spcPct val="85000"/>
              </a:lnSpc>
              <a:spcBef>
                <a:spcPts val="0"/>
              </a:spcBef>
              <a:spcAft>
                <a:spcPts val="0"/>
              </a:spcAft>
              <a:buSzPts val="2800"/>
              <a:buNone/>
              <a:defRPr sz="2900" b="1">
                <a:latin typeface="Proxima Nova"/>
                <a:ea typeface="Proxima Nova"/>
                <a:cs typeface="Proxima Nova"/>
                <a:sym typeface="Proxima Nova"/>
              </a:defRPr>
            </a:lvl7pPr>
            <a:lvl8pPr marL="0" marR="0" lvl="7" indent="-177800" algn="l" rtl="0">
              <a:lnSpc>
                <a:spcPct val="85000"/>
              </a:lnSpc>
              <a:spcBef>
                <a:spcPts val="0"/>
              </a:spcBef>
              <a:spcAft>
                <a:spcPts val="0"/>
              </a:spcAft>
              <a:buSzPts val="2800"/>
              <a:buNone/>
              <a:defRPr sz="2900" b="1">
                <a:latin typeface="Proxima Nova"/>
                <a:ea typeface="Proxima Nova"/>
                <a:cs typeface="Proxima Nova"/>
                <a:sym typeface="Proxima Nova"/>
              </a:defRPr>
            </a:lvl8pPr>
            <a:lvl9pPr marL="0" marR="0" lvl="8" indent="-177800" algn="l" rtl="0">
              <a:lnSpc>
                <a:spcPct val="85000"/>
              </a:lnSpc>
              <a:spcBef>
                <a:spcPts val="0"/>
              </a:spcBef>
              <a:spcAft>
                <a:spcPts val="0"/>
              </a:spcAft>
              <a:buSzPts val="2800"/>
              <a:buNone/>
              <a:defRPr sz="2900" b="1">
                <a:latin typeface="Proxima Nova"/>
                <a:ea typeface="Proxima Nova"/>
                <a:cs typeface="Proxima Nova"/>
                <a:sym typeface="Proxima Nova"/>
              </a:defRPr>
            </a:lvl9pPr>
          </a:lstStyle>
          <a:p>
            <a:endParaRPr/>
          </a:p>
        </p:txBody>
      </p:sp>
      <p:sp>
        <p:nvSpPr>
          <p:cNvPr id="124" name="Google Shape;124;p20"/>
          <p:cNvSpPr txBox="1">
            <a:spLocks noGrp="1"/>
          </p:cNvSpPr>
          <p:nvPr>
            <p:ph type="body" idx="3"/>
          </p:nvPr>
        </p:nvSpPr>
        <p:spPr>
          <a:xfrm>
            <a:off x="5636700" y="2370575"/>
            <a:ext cx="2553900" cy="1470000"/>
          </a:xfrm>
          <a:prstGeom prst="rect">
            <a:avLst/>
          </a:prstGeom>
        </p:spPr>
        <p:txBody>
          <a:bodyPr spcFirstLastPara="1" wrap="square" lIns="91425" tIns="91425" rIns="91425" bIns="91425" anchor="t" anchorCtr="0">
            <a:normAutofit/>
          </a:bodyPr>
          <a:lstStyle>
            <a:lvl1pPr marL="457200" marR="0" lvl="0" indent="-228600" algn="l" rtl="0">
              <a:lnSpc>
                <a:spcPct val="100000"/>
              </a:lnSpc>
              <a:spcBef>
                <a:spcPts val="0"/>
              </a:spcBef>
              <a:spcAft>
                <a:spcPts val="0"/>
              </a:spcAft>
              <a:buNone/>
              <a:defRPr sz="1100">
                <a:latin typeface="Proxima Nova"/>
                <a:ea typeface="Proxima Nova"/>
                <a:cs typeface="Proxima Nova"/>
                <a:sym typeface="Proxima Nova"/>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3">
  <p:cSld name="BLANK_2_2">
    <p:bg>
      <p:bgPr>
        <a:solidFill>
          <a:schemeClr val="lt2"/>
        </a:solidFill>
        <a:effectLst/>
      </p:bgPr>
    </p:bg>
    <p:spTree>
      <p:nvGrpSpPr>
        <p:cNvPr id="1" name="Shape 13"/>
        <p:cNvGrpSpPr/>
        <p:nvPr/>
      </p:nvGrpSpPr>
      <p:grpSpPr>
        <a:xfrm>
          <a:off x="0" y="0"/>
          <a:ext cx="0" cy="0"/>
          <a:chOff x="0" y="0"/>
          <a:chExt cx="0" cy="0"/>
        </a:xfrm>
      </p:grpSpPr>
      <p:sp>
        <p:nvSpPr>
          <p:cNvPr id="14" name="Google Shape;14;p3"/>
          <p:cNvSpPr/>
          <p:nvPr/>
        </p:nvSpPr>
        <p:spPr>
          <a:xfrm>
            <a:off x="0" y="-12175"/>
            <a:ext cx="9144000" cy="4225200"/>
          </a:xfrm>
          <a:prstGeom prst="rect">
            <a:avLst/>
          </a:prstGeom>
          <a:solidFill>
            <a:schemeClr val="dk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5" name="Google Shape;15;p3"/>
          <p:cNvSpPr/>
          <p:nvPr/>
        </p:nvSpPr>
        <p:spPr>
          <a:xfrm>
            <a:off x="4057650" y="3699377"/>
            <a:ext cx="1028700" cy="1028700"/>
          </a:xfrm>
          <a:prstGeom prst="ellipse">
            <a:avLst/>
          </a:prstGeom>
          <a:solidFill>
            <a:schemeClr val="lt1"/>
          </a:solidFill>
          <a:ln>
            <a:noFill/>
          </a:ln>
          <a:effectLst>
            <a:outerShdw blurRad="355600" sx="102000" sy="102000" algn="ctr" rotWithShape="0">
              <a:schemeClr val="dk1">
                <a:alpha val="9800"/>
              </a:scheme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Proxima Nova"/>
              <a:ea typeface="Proxima Nova"/>
              <a:cs typeface="Proxima Nova"/>
              <a:sym typeface="Proxima Nova"/>
            </a:endParaRPr>
          </a:p>
        </p:txBody>
      </p:sp>
      <p:pic>
        <p:nvPicPr>
          <p:cNvPr id="16" name="Google Shape;16;p3" descr="A picture containing text, sign&#10;&#10;Description automatically generated"/>
          <p:cNvPicPr preferRelativeResize="0"/>
          <p:nvPr/>
        </p:nvPicPr>
        <p:blipFill rotWithShape="1">
          <a:blip r:embed="rId2">
            <a:alphaModFix/>
          </a:blip>
          <a:srcRect/>
          <a:stretch/>
        </p:blipFill>
        <p:spPr>
          <a:xfrm>
            <a:off x="4211306" y="4008338"/>
            <a:ext cx="721387" cy="485775"/>
          </a:xfrm>
          <a:prstGeom prst="rect">
            <a:avLst/>
          </a:prstGeom>
          <a:noFill/>
          <a:ln>
            <a:noFill/>
          </a:ln>
        </p:spPr>
      </p:pic>
      <p:sp>
        <p:nvSpPr>
          <p:cNvPr id="17" name="Google Shape;17;p3"/>
          <p:cNvSpPr txBox="1">
            <a:spLocks noGrp="1"/>
          </p:cNvSpPr>
          <p:nvPr>
            <p:ph type="title"/>
          </p:nvPr>
        </p:nvSpPr>
        <p:spPr>
          <a:xfrm>
            <a:off x="1087800" y="953972"/>
            <a:ext cx="6968400" cy="1135500"/>
          </a:xfrm>
          <a:prstGeom prst="rect">
            <a:avLst/>
          </a:prstGeom>
        </p:spPr>
        <p:txBody>
          <a:bodyPr spcFirstLastPara="1" wrap="square" lIns="91425" tIns="91425" rIns="91425" bIns="91425" anchor="t" anchorCtr="0">
            <a:normAutofit/>
          </a:bodyPr>
          <a:lstStyle>
            <a:lvl1pPr marL="0" marR="0" lvl="0" indent="0" algn="ctr" rtl="0">
              <a:lnSpc>
                <a:spcPct val="80000"/>
              </a:lnSpc>
              <a:spcBef>
                <a:spcPts val="0"/>
              </a:spcBef>
              <a:spcAft>
                <a:spcPts val="0"/>
              </a:spcAft>
              <a:buNone/>
              <a:defRPr sz="3600" b="1">
                <a:solidFill>
                  <a:srgbClr val="FFFFFF"/>
                </a:solidFill>
                <a:latin typeface="Proxima Nova"/>
                <a:ea typeface="Proxima Nova"/>
                <a:cs typeface="Proxima Nova"/>
                <a:sym typeface="Proxima Nova"/>
              </a:defRPr>
            </a:lvl1pPr>
            <a:lvl2pPr marL="0" marR="0" lvl="1" indent="-177800" algn="ctr" rtl="0">
              <a:lnSpc>
                <a:spcPct val="85000"/>
              </a:lnSpc>
              <a:spcBef>
                <a:spcPts val="1000"/>
              </a:spcBef>
              <a:spcAft>
                <a:spcPts val="0"/>
              </a:spcAft>
              <a:buClr>
                <a:schemeClr val="lt1"/>
              </a:buClr>
              <a:buSzPts val="2800"/>
              <a:buNone/>
              <a:defRPr sz="2900" b="1">
                <a:solidFill>
                  <a:schemeClr val="lt1"/>
                </a:solidFill>
                <a:latin typeface="Proxima Nova"/>
                <a:ea typeface="Proxima Nova"/>
                <a:cs typeface="Proxima Nova"/>
                <a:sym typeface="Proxima Nova"/>
              </a:defRPr>
            </a:lvl2pPr>
            <a:lvl3pPr marL="0" marR="0" lvl="2" indent="-177800" algn="ctr"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3pPr>
            <a:lvl4pPr marL="0" marR="0" lvl="3" indent="-177800" algn="ctr"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4pPr>
            <a:lvl5pPr marL="0" marR="0" lvl="4" indent="-177800" algn="ctr"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5pPr>
            <a:lvl6pPr marL="0" marR="0" lvl="5" indent="-177800" algn="ctr"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6pPr>
            <a:lvl7pPr marL="0" marR="0" lvl="6" indent="-177800" algn="ctr"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7pPr>
            <a:lvl8pPr marL="0" marR="0" lvl="7" indent="-177800" algn="ctr"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8pPr>
            <a:lvl9pPr marL="0" marR="0" lvl="8" indent="-177800" algn="ctr"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9pPr>
          </a:lstStyle>
          <a:p>
            <a:endParaRPr/>
          </a:p>
        </p:txBody>
      </p:sp>
      <p:sp>
        <p:nvSpPr>
          <p:cNvPr id="18" name="Google Shape;18;p3"/>
          <p:cNvSpPr txBox="1">
            <a:spLocks noGrp="1"/>
          </p:cNvSpPr>
          <p:nvPr>
            <p:ph type="subTitle" idx="1"/>
          </p:nvPr>
        </p:nvSpPr>
        <p:spPr>
          <a:xfrm>
            <a:off x="1102050" y="2232600"/>
            <a:ext cx="6939900" cy="792600"/>
          </a:xfrm>
          <a:prstGeom prst="rect">
            <a:avLst/>
          </a:prstGeom>
        </p:spPr>
        <p:txBody>
          <a:bodyPr spcFirstLastPara="1" wrap="square" lIns="91425" tIns="91425" rIns="91425" bIns="91425" anchor="t" anchorCtr="0">
            <a:normAutofit/>
          </a:bodyPr>
          <a:lstStyle>
            <a:lvl1pPr marL="0" marR="0" lvl="0" indent="0" algn="ctr" rtl="0">
              <a:lnSpc>
                <a:spcPct val="95000"/>
              </a:lnSpc>
              <a:spcBef>
                <a:spcPts val="0"/>
              </a:spcBef>
              <a:spcAft>
                <a:spcPts val="0"/>
              </a:spcAft>
              <a:buNone/>
              <a:defRPr>
                <a:solidFill>
                  <a:schemeClr val="lt1"/>
                </a:solidFill>
                <a:latin typeface="Proxima Nova"/>
                <a:ea typeface="Proxima Nova"/>
                <a:cs typeface="Proxima Nova"/>
                <a:sym typeface="Proxima Nov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Layout 3 1">
  <p:cSld name="CUSTOM_3_1">
    <p:spTree>
      <p:nvGrpSpPr>
        <p:cNvPr id="1" name="Shape 125"/>
        <p:cNvGrpSpPr/>
        <p:nvPr/>
      </p:nvGrpSpPr>
      <p:grpSpPr>
        <a:xfrm>
          <a:off x="0" y="0"/>
          <a:ext cx="0" cy="0"/>
          <a:chOff x="0" y="0"/>
          <a:chExt cx="0" cy="0"/>
        </a:xfrm>
      </p:grpSpPr>
      <p:sp>
        <p:nvSpPr>
          <p:cNvPr id="126" name="Google Shape;126;p21"/>
          <p:cNvSpPr txBox="1">
            <a:spLocks noGrp="1"/>
          </p:cNvSpPr>
          <p:nvPr>
            <p:ph type="subTitle" idx="1"/>
          </p:nvPr>
        </p:nvSpPr>
        <p:spPr>
          <a:xfrm>
            <a:off x="696650" y="686600"/>
            <a:ext cx="3048000" cy="423000"/>
          </a:xfrm>
          <a:prstGeom prst="rect">
            <a:avLst/>
          </a:prstGeom>
        </p:spPr>
        <p:txBody>
          <a:bodyPr spcFirstLastPara="1" wrap="square" lIns="91425" tIns="91425" rIns="91425" bIns="91425" anchor="t" anchorCtr="0">
            <a:normAutofit/>
          </a:bodyPr>
          <a:lstStyle>
            <a:lvl1pPr lvl="0" rtl="0">
              <a:spcBef>
                <a:spcPts val="0"/>
              </a:spcBef>
              <a:spcAft>
                <a:spcPts val="0"/>
              </a:spcAft>
              <a:buNone/>
              <a:defRPr>
                <a:solidFill>
                  <a:schemeClr val="accent4"/>
                </a:solidFill>
                <a:latin typeface="Proxima Nova Extrabold"/>
                <a:ea typeface="Proxima Nova Extrabold"/>
                <a:cs typeface="Proxima Nova Extrabold"/>
                <a:sym typeface="Proxima Nova Extrabold"/>
              </a:defRPr>
            </a:lvl1pPr>
            <a:lvl2pPr lvl="1" rtl="0">
              <a:spcBef>
                <a:spcPts val="1200"/>
              </a:spcBef>
              <a:spcAft>
                <a:spcPts val="0"/>
              </a:spcAft>
              <a:buNone/>
              <a:defRPr>
                <a:solidFill>
                  <a:schemeClr val="accent4"/>
                </a:solidFill>
                <a:latin typeface="Proxima Nova Extrabold"/>
                <a:ea typeface="Proxima Nova Extrabold"/>
                <a:cs typeface="Proxima Nova Extrabold"/>
                <a:sym typeface="Proxima Nova Extrabold"/>
              </a:defRPr>
            </a:lvl2pPr>
            <a:lvl3pPr lvl="2" rtl="0">
              <a:spcBef>
                <a:spcPts val="1200"/>
              </a:spcBef>
              <a:spcAft>
                <a:spcPts val="0"/>
              </a:spcAft>
              <a:buNone/>
              <a:defRPr>
                <a:solidFill>
                  <a:schemeClr val="accent4"/>
                </a:solidFill>
                <a:latin typeface="Proxima Nova Extrabold"/>
                <a:ea typeface="Proxima Nova Extrabold"/>
                <a:cs typeface="Proxima Nova Extrabold"/>
                <a:sym typeface="Proxima Nova Extrabold"/>
              </a:defRPr>
            </a:lvl3pPr>
            <a:lvl4pPr lvl="3" rtl="0">
              <a:spcBef>
                <a:spcPts val="1200"/>
              </a:spcBef>
              <a:spcAft>
                <a:spcPts val="0"/>
              </a:spcAft>
              <a:buNone/>
              <a:defRPr>
                <a:solidFill>
                  <a:schemeClr val="accent4"/>
                </a:solidFill>
                <a:latin typeface="Proxima Nova Extrabold"/>
                <a:ea typeface="Proxima Nova Extrabold"/>
                <a:cs typeface="Proxima Nova Extrabold"/>
                <a:sym typeface="Proxima Nova Extrabold"/>
              </a:defRPr>
            </a:lvl4pPr>
            <a:lvl5pPr lvl="4" rtl="0">
              <a:spcBef>
                <a:spcPts val="1200"/>
              </a:spcBef>
              <a:spcAft>
                <a:spcPts val="0"/>
              </a:spcAft>
              <a:buNone/>
              <a:defRPr>
                <a:solidFill>
                  <a:schemeClr val="accent4"/>
                </a:solidFill>
                <a:latin typeface="Proxima Nova Extrabold"/>
                <a:ea typeface="Proxima Nova Extrabold"/>
                <a:cs typeface="Proxima Nova Extrabold"/>
                <a:sym typeface="Proxima Nova Extrabold"/>
              </a:defRPr>
            </a:lvl5pPr>
            <a:lvl6pPr lvl="5" rtl="0">
              <a:spcBef>
                <a:spcPts val="1200"/>
              </a:spcBef>
              <a:spcAft>
                <a:spcPts val="0"/>
              </a:spcAft>
              <a:buNone/>
              <a:defRPr>
                <a:solidFill>
                  <a:schemeClr val="accent4"/>
                </a:solidFill>
                <a:latin typeface="Proxima Nova Extrabold"/>
                <a:ea typeface="Proxima Nova Extrabold"/>
                <a:cs typeface="Proxima Nova Extrabold"/>
                <a:sym typeface="Proxima Nova Extrabold"/>
              </a:defRPr>
            </a:lvl6pPr>
            <a:lvl7pPr lvl="6" rtl="0">
              <a:spcBef>
                <a:spcPts val="1200"/>
              </a:spcBef>
              <a:spcAft>
                <a:spcPts val="0"/>
              </a:spcAft>
              <a:buNone/>
              <a:defRPr>
                <a:solidFill>
                  <a:schemeClr val="accent4"/>
                </a:solidFill>
                <a:latin typeface="Proxima Nova Extrabold"/>
                <a:ea typeface="Proxima Nova Extrabold"/>
                <a:cs typeface="Proxima Nova Extrabold"/>
                <a:sym typeface="Proxima Nova Extrabold"/>
              </a:defRPr>
            </a:lvl7pPr>
            <a:lvl8pPr lvl="7" rtl="0">
              <a:spcBef>
                <a:spcPts val="1200"/>
              </a:spcBef>
              <a:spcAft>
                <a:spcPts val="0"/>
              </a:spcAft>
              <a:buNone/>
              <a:defRPr>
                <a:solidFill>
                  <a:schemeClr val="accent4"/>
                </a:solidFill>
                <a:latin typeface="Proxima Nova Extrabold"/>
                <a:ea typeface="Proxima Nova Extrabold"/>
                <a:cs typeface="Proxima Nova Extrabold"/>
                <a:sym typeface="Proxima Nova Extrabold"/>
              </a:defRPr>
            </a:lvl8pPr>
            <a:lvl9pPr lvl="8" rtl="0">
              <a:spcBef>
                <a:spcPts val="1200"/>
              </a:spcBef>
              <a:spcAft>
                <a:spcPts val="1200"/>
              </a:spcAft>
              <a:buNone/>
              <a:defRPr>
                <a:solidFill>
                  <a:schemeClr val="accent4"/>
                </a:solidFill>
                <a:latin typeface="Proxima Nova Extrabold"/>
                <a:ea typeface="Proxima Nova Extrabold"/>
                <a:cs typeface="Proxima Nova Extrabold"/>
                <a:sym typeface="Proxima Nova Extrabold"/>
              </a:defRPr>
            </a:lvl9pPr>
          </a:lstStyle>
          <a:p>
            <a:endParaRPr/>
          </a:p>
        </p:txBody>
      </p:sp>
      <p:sp>
        <p:nvSpPr>
          <p:cNvPr id="127" name="Google Shape;127;p21"/>
          <p:cNvSpPr txBox="1">
            <a:spLocks noGrp="1"/>
          </p:cNvSpPr>
          <p:nvPr>
            <p:ph type="title"/>
          </p:nvPr>
        </p:nvSpPr>
        <p:spPr>
          <a:xfrm>
            <a:off x="696650" y="996825"/>
            <a:ext cx="7688400" cy="709200"/>
          </a:xfrm>
          <a:prstGeom prst="rect">
            <a:avLst/>
          </a:prstGeom>
        </p:spPr>
        <p:txBody>
          <a:bodyPr spcFirstLastPara="1" wrap="square" lIns="91425" tIns="91425" rIns="91425" bIns="91425" anchor="t" anchorCtr="0">
            <a:normAutofit/>
          </a:bodyPr>
          <a:lstStyle>
            <a:lvl1pPr lvl="0" rtl="0">
              <a:spcBef>
                <a:spcPts val="0"/>
              </a:spcBef>
              <a:spcAft>
                <a:spcPts val="0"/>
              </a:spcAft>
              <a:buNone/>
              <a:defRPr sz="3000">
                <a:solidFill>
                  <a:srgbClr val="2C2A4A"/>
                </a:solidFill>
                <a:latin typeface="Proxima Nova Extrabold"/>
                <a:ea typeface="Proxima Nova Extrabold"/>
                <a:cs typeface="Proxima Nova Extrabold"/>
                <a:sym typeface="Proxima Nova Extrabold"/>
              </a:defRPr>
            </a:lvl1pPr>
            <a:lvl2pPr lvl="1" rtl="0">
              <a:spcBef>
                <a:spcPts val="0"/>
              </a:spcBef>
              <a:spcAft>
                <a:spcPts val="0"/>
              </a:spcAft>
              <a:buNone/>
              <a:defRPr sz="2500">
                <a:solidFill>
                  <a:srgbClr val="FFFFFF"/>
                </a:solidFill>
                <a:latin typeface="Proxima Nova Extrabold"/>
                <a:ea typeface="Proxima Nova Extrabold"/>
                <a:cs typeface="Proxima Nova Extrabold"/>
                <a:sym typeface="Proxima Nova Extrabold"/>
              </a:defRPr>
            </a:lvl2pPr>
            <a:lvl3pPr lvl="2" rtl="0">
              <a:spcBef>
                <a:spcPts val="0"/>
              </a:spcBef>
              <a:spcAft>
                <a:spcPts val="0"/>
              </a:spcAft>
              <a:buNone/>
              <a:defRPr sz="2500">
                <a:solidFill>
                  <a:srgbClr val="FFFFFF"/>
                </a:solidFill>
                <a:latin typeface="Proxima Nova Extrabold"/>
                <a:ea typeface="Proxima Nova Extrabold"/>
                <a:cs typeface="Proxima Nova Extrabold"/>
                <a:sym typeface="Proxima Nova Extrabold"/>
              </a:defRPr>
            </a:lvl3pPr>
            <a:lvl4pPr lvl="3" rtl="0">
              <a:spcBef>
                <a:spcPts val="0"/>
              </a:spcBef>
              <a:spcAft>
                <a:spcPts val="0"/>
              </a:spcAft>
              <a:buNone/>
              <a:defRPr sz="2500">
                <a:solidFill>
                  <a:srgbClr val="FFFFFF"/>
                </a:solidFill>
                <a:latin typeface="Proxima Nova Extrabold"/>
                <a:ea typeface="Proxima Nova Extrabold"/>
                <a:cs typeface="Proxima Nova Extrabold"/>
                <a:sym typeface="Proxima Nova Extrabold"/>
              </a:defRPr>
            </a:lvl4pPr>
            <a:lvl5pPr lvl="4" rtl="0">
              <a:spcBef>
                <a:spcPts val="0"/>
              </a:spcBef>
              <a:spcAft>
                <a:spcPts val="0"/>
              </a:spcAft>
              <a:buNone/>
              <a:defRPr sz="2500">
                <a:solidFill>
                  <a:srgbClr val="FFFFFF"/>
                </a:solidFill>
                <a:latin typeface="Proxima Nova Extrabold"/>
                <a:ea typeface="Proxima Nova Extrabold"/>
                <a:cs typeface="Proxima Nova Extrabold"/>
                <a:sym typeface="Proxima Nova Extrabold"/>
              </a:defRPr>
            </a:lvl5pPr>
            <a:lvl6pPr lvl="5" rtl="0">
              <a:spcBef>
                <a:spcPts val="0"/>
              </a:spcBef>
              <a:spcAft>
                <a:spcPts val="0"/>
              </a:spcAft>
              <a:buNone/>
              <a:defRPr sz="2500">
                <a:solidFill>
                  <a:srgbClr val="FFFFFF"/>
                </a:solidFill>
                <a:latin typeface="Proxima Nova Extrabold"/>
                <a:ea typeface="Proxima Nova Extrabold"/>
                <a:cs typeface="Proxima Nova Extrabold"/>
                <a:sym typeface="Proxima Nova Extrabold"/>
              </a:defRPr>
            </a:lvl6pPr>
            <a:lvl7pPr lvl="6" rtl="0">
              <a:spcBef>
                <a:spcPts val="0"/>
              </a:spcBef>
              <a:spcAft>
                <a:spcPts val="0"/>
              </a:spcAft>
              <a:buNone/>
              <a:defRPr sz="2500">
                <a:solidFill>
                  <a:srgbClr val="FFFFFF"/>
                </a:solidFill>
                <a:latin typeface="Proxima Nova Extrabold"/>
                <a:ea typeface="Proxima Nova Extrabold"/>
                <a:cs typeface="Proxima Nova Extrabold"/>
                <a:sym typeface="Proxima Nova Extrabold"/>
              </a:defRPr>
            </a:lvl7pPr>
            <a:lvl8pPr lvl="7" rtl="0">
              <a:spcBef>
                <a:spcPts val="0"/>
              </a:spcBef>
              <a:spcAft>
                <a:spcPts val="0"/>
              </a:spcAft>
              <a:buNone/>
              <a:defRPr sz="2500">
                <a:solidFill>
                  <a:srgbClr val="FFFFFF"/>
                </a:solidFill>
                <a:latin typeface="Proxima Nova Extrabold"/>
                <a:ea typeface="Proxima Nova Extrabold"/>
                <a:cs typeface="Proxima Nova Extrabold"/>
                <a:sym typeface="Proxima Nova Extrabold"/>
              </a:defRPr>
            </a:lvl8pPr>
            <a:lvl9pPr lvl="8" rtl="0">
              <a:spcBef>
                <a:spcPts val="0"/>
              </a:spcBef>
              <a:spcAft>
                <a:spcPts val="0"/>
              </a:spcAft>
              <a:buNone/>
              <a:defRPr sz="2500">
                <a:solidFill>
                  <a:srgbClr val="FFFFFF"/>
                </a:solidFill>
                <a:latin typeface="Proxima Nova Extrabold"/>
                <a:ea typeface="Proxima Nova Extrabold"/>
                <a:cs typeface="Proxima Nova Extrabold"/>
                <a:sym typeface="Proxima Nova Extrabold"/>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reaker Slide">
  <p:cSld name="BLANK_2_1">
    <p:bg>
      <p:bgPr>
        <a:solidFill>
          <a:schemeClr val="dk1"/>
        </a:solidFill>
        <a:effectLst/>
      </p:bgPr>
    </p:bg>
    <p:spTree>
      <p:nvGrpSpPr>
        <p:cNvPr id="1" name="Shape 19"/>
        <p:cNvGrpSpPr/>
        <p:nvPr/>
      </p:nvGrpSpPr>
      <p:grpSpPr>
        <a:xfrm>
          <a:off x="0" y="0"/>
          <a:ext cx="0" cy="0"/>
          <a:chOff x="0" y="0"/>
          <a:chExt cx="0" cy="0"/>
        </a:xfrm>
      </p:grpSpPr>
      <p:pic>
        <p:nvPicPr>
          <p:cNvPr id="20" name="Google Shape;20;p4"/>
          <p:cNvPicPr preferRelativeResize="0"/>
          <p:nvPr/>
        </p:nvPicPr>
        <p:blipFill>
          <a:blip r:embed="rId2">
            <a:alphaModFix/>
          </a:blip>
          <a:stretch>
            <a:fillRect/>
          </a:stretch>
        </p:blipFill>
        <p:spPr>
          <a:xfrm>
            <a:off x="4252337" y="4265575"/>
            <a:ext cx="639323" cy="432749"/>
          </a:xfrm>
          <a:prstGeom prst="rect">
            <a:avLst/>
          </a:prstGeom>
          <a:noFill/>
          <a:ln>
            <a:noFill/>
          </a:ln>
        </p:spPr>
      </p:pic>
      <p:sp>
        <p:nvSpPr>
          <p:cNvPr id="21" name="Google Shape;21;p4"/>
          <p:cNvSpPr txBox="1">
            <a:spLocks noGrp="1"/>
          </p:cNvSpPr>
          <p:nvPr>
            <p:ph type="title"/>
          </p:nvPr>
        </p:nvSpPr>
        <p:spPr>
          <a:xfrm>
            <a:off x="1087800" y="1025592"/>
            <a:ext cx="6968400" cy="2617800"/>
          </a:xfrm>
          <a:prstGeom prst="rect">
            <a:avLst/>
          </a:prstGeom>
        </p:spPr>
        <p:txBody>
          <a:bodyPr spcFirstLastPara="1" wrap="square" lIns="91425" tIns="91425" rIns="91425" bIns="91425" anchor="ctr" anchorCtr="0">
            <a:spAutoFit/>
          </a:bodyPr>
          <a:lstStyle>
            <a:lvl1pPr marL="0" marR="0" lvl="0" indent="0" algn="ctr" rtl="0">
              <a:lnSpc>
                <a:spcPct val="80000"/>
              </a:lnSpc>
              <a:spcBef>
                <a:spcPts val="0"/>
              </a:spcBef>
              <a:spcAft>
                <a:spcPts val="0"/>
              </a:spcAft>
              <a:buNone/>
              <a:defRPr sz="3400" b="1">
                <a:solidFill>
                  <a:srgbClr val="FFFFFF"/>
                </a:solidFill>
                <a:latin typeface="Proxima Nova"/>
                <a:ea typeface="Proxima Nova"/>
                <a:cs typeface="Proxima Nova"/>
                <a:sym typeface="Proxima Nova"/>
              </a:defRPr>
            </a:lvl1pPr>
            <a:lvl2pPr marL="0" marR="0" lvl="1" indent="-177800" algn="l" rtl="0">
              <a:lnSpc>
                <a:spcPct val="85000"/>
              </a:lnSpc>
              <a:spcBef>
                <a:spcPts val="1000"/>
              </a:spcBef>
              <a:spcAft>
                <a:spcPts val="0"/>
              </a:spcAft>
              <a:buClr>
                <a:schemeClr val="lt1"/>
              </a:buClr>
              <a:buSzPts val="2800"/>
              <a:buNone/>
              <a:defRPr sz="2900" b="1">
                <a:solidFill>
                  <a:schemeClr val="lt1"/>
                </a:solidFill>
                <a:latin typeface="Proxima Nova"/>
                <a:ea typeface="Proxima Nova"/>
                <a:cs typeface="Proxima Nova"/>
                <a:sym typeface="Proxima Nova"/>
              </a:defRPr>
            </a:lvl2pPr>
            <a:lvl3pPr marL="0" marR="0" lvl="2" indent="-177800" algn="l"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3pPr>
            <a:lvl4pPr marL="0" marR="0" lvl="3" indent="-177800" algn="l"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4pPr>
            <a:lvl5pPr marL="0" marR="0" lvl="4" indent="-177800" algn="l"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5pPr>
            <a:lvl6pPr marL="0" marR="0" lvl="5" indent="-177800" algn="l"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6pPr>
            <a:lvl7pPr marL="0" marR="0" lvl="6" indent="-177800" algn="l"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7pPr>
            <a:lvl8pPr marL="0" marR="0" lvl="7" indent="-177800" algn="l"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8pPr>
            <a:lvl9pPr marL="0" marR="0" lvl="8" indent="-177800" algn="l"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reaker Slide + Header">
  <p:cSld name="BLANK_2_1_1">
    <p:bg>
      <p:bgPr>
        <a:solidFill>
          <a:schemeClr val="dk1"/>
        </a:solidFill>
        <a:effectLst/>
      </p:bgPr>
    </p:bg>
    <p:spTree>
      <p:nvGrpSpPr>
        <p:cNvPr id="1" name="Shape 22"/>
        <p:cNvGrpSpPr/>
        <p:nvPr/>
      </p:nvGrpSpPr>
      <p:grpSpPr>
        <a:xfrm>
          <a:off x="0" y="0"/>
          <a:ext cx="0" cy="0"/>
          <a:chOff x="0" y="0"/>
          <a:chExt cx="0" cy="0"/>
        </a:xfrm>
      </p:grpSpPr>
      <p:pic>
        <p:nvPicPr>
          <p:cNvPr id="23" name="Google Shape;23;p5"/>
          <p:cNvPicPr preferRelativeResize="0"/>
          <p:nvPr/>
        </p:nvPicPr>
        <p:blipFill>
          <a:blip r:embed="rId2">
            <a:alphaModFix/>
          </a:blip>
          <a:stretch>
            <a:fillRect/>
          </a:stretch>
        </p:blipFill>
        <p:spPr>
          <a:xfrm>
            <a:off x="4252337" y="4265575"/>
            <a:ext cx="639323" cy="432749"/>
          </a:xfrm>
          <a:prstGeom prst="rect">
            <a:avLst/>
          </a:prstGeom>
          <a:noFill/>
          <a:ln>
            <a:noFill/>
          </a:ln>
        </p:spPr>
      </p:pic>
      <p:sp>
        <p:nvSpPr>
          <p:cNvPr id="24" name="Google Shape;24;p5"/>
          <p:cNvSpPr txBox="1">
            <a:spLocks noGrp="1"/>
          </p:cNvSpPr>
          <p:nvPr>
            <p:ph type="title"/>
          </p:nvPr>
        </p:nvSpPr>
        <p:spPr>
          <a:xfrm>
            <a:off x="1087800" y="2293948"/>
            <a:ext cx="6968400" cy="860400"/>
          </a:xfrm>
          <a:prstGeom prst="rect">
            <a:avLst/>
          </a:prstGeom>
        </p:spPr>
        <p:txBody>
          <a:bodyPr spcFirstLastPara="1" wrap="square" lIns="91425" tIns="91425" rIns="91425" bIns="91425" anchor="ctr" anchorCtr="0">
            <a:spAutoFit/>
          </a:bodyPr>
          <a:lstStyle>
            <a:lvl1pPr marL="0" marR="0" lvl="0" indent="0" algn="ctr" rtl="0">
              <a:lnSpc>
                <a:spcPct val="80000"/>
              </a:lnSpc>
              <a:spcBef>
                <a:spcPts val="0"/>
              </a:spcBef>
              <a:spcAft>
                <a:spcPts val="0"/>
              </a:spcAft>
              <a:buNone/>
              <a:defRPr sz="3400" b="1">
                <a:solidFill>
                  <a:srgbClr val="FFFFFF"/>
                </a:solidFill>
                <a:latin typeface="Proxima Nova"/>
                <a:ea typeface="Proxima Nova"/>
                <a:cs typeface="Proxima Nova"/>
                <a:sym typeface="Proxima Nova"/>
              </a:defRPr>
            </a:lvl1pPr>
            <a:lvl2pPr marL="0" marR="0" lvl="1" indent="-177800" algn="l" rtl="0">
              <a:lnSpc>
                <a:spcPct val="85000"/>
              </a:lnSpc>
              <a:spcBef>
                <a:spcPts val="1000"/>
              </a:spcBef>
              <a:spcAft>
                <a:spcPts val="0"/>
              </a:spcAft>
              <a:buClr>
                <a:schemeClr val="lt1"/>
              </a:buClr>
              <a:buSzPts val="2800"/>
              <a:buNone/>
              <a:defRPr sz="2900" b="1">
                <a:solidFill>
                  <a:schemeClr val="lt1"/>
                </a:solidFill>
                <a:latin typeface="Proxima Nova"/>
                <a:ea typeface="Proxima Nova"/>
                <a:cs typeface="Proxima Nova"/>
                <a:sym typeface="Proxima Nova"/>
              </a:defRPr>
            </a:lvl2pPr>
            <a:lvl3pPr marL="0" marR="0" lvl="2" indent="-177800" algn="l"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3pPr>
            <a:lvl4pPr marL="0" marR="0" lvl="3" indent="-177800" algn="l"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4pPr>
            <a:lvl5pPr marL="0" marR="0" lvl="4" indent="-177800" algn="l"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5pPr>
            <a:lvl6pPr marL="0" marR="0" lvl="5" indent="-177800" algn="l"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6pPr>
            <a:lvl7pPr marL="0" marR="0" lvl="6" indent="-177800" algn="l"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7pPr>
            <a:lvl8pPr marL="0" marR="0" lvl="7" indent="-177800" algn="l"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8pPr>
            <a:lvl9pPr marL="0" marR="0" lvl="8" indent="-177800" algn="l"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9pPr>
          </a:lstStyle>
          <a:p>
            <a:endParaRPr/>
          </a:p>
        </p:txBody>
      </p:sp>
      <p:sp>
        <p:nvSpPr>
          <p:cNvPr id="25" name="Google Shape;25;p5"/>
          <p:cNvSpPr txBox="1">
            <a:spLocks noGrp="1"/>
          </p:cNvSpPr>
          <p:nvPr>
            <p:ph type="title" idx="2"/>
          </p:nvPr>
        </p:nvSpPr>
        <p:spPr>
          <a:xfrm>
            <a:off x="1087800" y="1667198"/>
            <a:ext cx="6968400" cy="860400"/>
          </a:xfrm>
          <a:prstGeom prst="rect">
            <a:avLst/>
          </a:prstGeom>
        </p:spPr>
        <p:txBody>
          <a:bodyPr spcFirstLastPara="1" wrap="square" lIns="91425" tIns="91425" rIns="91425" bIns="91425" anchor="ctr" anchorCtr="0">
            <a:spAutoFit/>
          </a:bodyPr>
          <a:lstStyle>
            <a:lvl1pPr marL="0" marR="0" lvl="0" indent="0" algn="ctr" rtl="0">
              <a:lnSpc>
                <a:spcPct val="80000"/>
              </a:lnSpc>
              <a:spcBef>
                <a:spcPts val="0"/>
              </a:spcBef>
              <a:spcAft>
                <a:spcPts val="0"/>
              </a:spcAft>
              <a:buNone/>
              <a:defRPr sz="1200">
                <a:solidFill>
                  <a:schemeClr val="lt1"/>
                </a:solidFill>
              </a:defRPr>
            </a:lvl1pPr>
            <a:lvl2pPr marL="0" marR="0" lvl="1" indent="-158750" algn="l" rtl="0">
              <a:lnSpc>
                <a:spcPct val="85000"/>
              </a:lnSpc>
              <a:spcBef>
                <a:spcPts val="1000"/>
              </a:spcBef>
              <a:spcAft>
                <a:spcPts val="0"/>
              </a:spcAft>
              <a:buClr>
                <a:schemeClr val="lt1"/>
              </a:buClr>
              <a:buSzPts val="2500"/>
              <a:buNone/>
              <a:defRPr sz="2600" b="1">
                <a:solidFill>
                  <a:schemeClr val="lt1"/>
                </a:solidFill>
                <a:latin typeface="Proxima Nova"/>
                <a:ea typeface="Proxima Nova"/>
                <a:cs typeface="Proxima Nova"/>
                <a:sym typeface="Proxima Nova"/>
              </a:defRPr>
            </a:lvl2pPr>
            <a:lvl3pPr marL="0" marR="0" lvl="2" indent="-158750" algn="l" rtl="0">
              <a:lnSpc>
                <a:spcPct val="85000"/>
              </a:lnSpc>
              <a:spcBef>
                <a:spcPts val="0"/>
              </a:spcBef>
              <a:spcAft>
                <a:spcPts val="0"/>
              </a:spcAft>
              <a:buClr>
                <a:schemeClr val="lt1"/>
              </a:buClr>
              <a:buSzPts val="2500"/>
              <a:buNone/>
              <a:defRPr sz="2600" b="1">
                <a:solidFill>
                  <a:schemeClr val="lt1"/>
                </a:solidFill>
                <a:latin typeface="Proxima Nova"/>
                <a:ea typeface="Proxima Nova"/>
                <a:cs typeface="Proxima Nova"/>
                <a:sym typeface="Proxima Nova"/>
              </a:defRPr>
            </a:lvl3pPr>
            <a:lvl4pPr marL="0" marR="0" lvl="3" indent="-158750" algn="l" rtl="0">
              <a:lnSpc>
                <a:spcPct val="85000"/>
              </a:lnSpc>
              <a:spcBef>
                <a:spcPts val="0"/>
              </a:spcBef>
              <a:spcAft>
                <a:spcPts val="0"/>
              </a:spcAft>
              <a:buClr>
                <a:schemeClr val="lt1"/>
              </a:buClr>
              <a:buSzPts val="2500"/>
              <a:buNone/>
              <a:defRPr sz="2600" b="1">
                <a:solidFill>
                  <a:schemeClr val="lt1"/>
                </a:solidFill>
                <a:latin typeface="Proxima Nova"/>
                <a:ea typeface="Proxima Nova"/>
                <a:cs typeface="Proxima Nova"/>
                <a:sym typeface="Proxima Nova"/>
              </a:defRPr>
            </a:lvl4pPr>
            <a:lvl5pPr marL="0" marR="0" lvl="4" indent="-158750" algn="l" rtl="0">
              <a:lnSpc>
                <a:spcPct val="85000"/>
              </a:lnSpc>
              <a:spcBef>
                <a:spcPts val="0"/>
              </a:spcBef>
              <a:spcAft>
                <a:spcPts val="0"/>
              </a:spcAft>
              <a:buClr>
                <a:schemeClr val="lt1"/>
              </a:buClr>
              <a:buSzPts val="2500"/>
              <a:buNone/>
              <a:defRPr sz="2600" b="1">
                <a:solidFill>
                  <a:schemeClr val="lt1"/>
                </a:solidFill>
                <a:latin typeface="Proxima Nova"/>
                <a:ea typeface="Proxima Nova"/>
                <a:cs typeface="Proxima Nova"/>
                <a:sym typeface="Proxima Nova"/>
              </a:defRPr>
            </a:lvl5pPr>
            <a:lvl6pPr marL="0" marR="0" lvl="5" indent="-158750" algn="l" rtl="0">
              <a:lnSpc>
                <a:spcPct val="85000"/>
              </a:lnSpc>
              <a:spcBef>
                <a:spcPts val="0"/>
              </a:spcBef>
              <a:spcAft>
                <a:spcPts val="0"/>
              </a:spcAft>
              <a:buClr>
                <a:schemeClr val="lt1"/>
              </a:buClr>
              <a:buSzPts val="2500"/>
              <a:buNone/>
              <a:defRPr sz="2600" b="1">
                <a:solidFill>
                  <a:schemeClr val="lt1"/>
                </a:solidFill>
                <a:latin typeface="Proxima Nova"/>
                <a:ea typeface="Proxima Nova"/>
                <a:cs typeface="Proxima Nova"/>
                <a:sym typeface="Proxima Nova"/>
              </a:defRPr>
            </a:lvl6pPr>
            <a:lvl7pPr marL="0" marR="0" lvl="6" indent="-158750" algn="l" rtl="0">
              <a:lnSpc>
                <a:spcPct val="85000"/>
              </a:lnSpc>
              <a:spcBef>
                <a:spcPts val="0"/>
              </a:spcBef>
              <a:spcAft>
                <a:spcPts val="0"/>
              </a:spcAft>
              <a:buClr>
                <a:schemeClr val="lt1"/>
              </a:buClr>
              <a:buSzPts val="2500"/>
              <a:buNone/>
              <a:defRPr sz="2600" b="1">
                <a:solidFill>
                  <a:schemeClr val="lt1"/>
                </a:solidFill>
                <a:latin typeface="Proxima Nova"/>
                <a:ea typeface="Proxima Nova"/>
                <a:cs typeface="Proxima Nova"/>
                <a:sym typeface="Proxima Nova"/>
              </a:defRPr>
            </a:lvl7pPr>
            <a:lvl8pPr marL="0" marR="0" lvl="7" indent="-158750" algn="l" rtl="0">
              <a:lnSpc>
                <a:spcPct val="85000"/>
              </a:lnSpc>
              <a:spcBef>
                <a:spcPts val="0"/>
              </a:spcBef>
              <a:spcAft>
                <a:spcPts val="0"/>
              </a:spcAft>
              <a:buClr>
                <a:schemeClr val="lt1"/>
              </a:buClr>
              <a:buSzPts val="2500"/>
              <a:buNone/>
              <a:defRPr sz="2600" b="1">
                <a:solidFill>
                  <a:schemeClr val="lt1"/>
                </a:solidFill>
                <a:latin typeface="Proxima Nova"/>
                <a:ea typeface="Proxima Nova"/>
                <a:cs typeface="Proxima Nova"/>
                <a:sym typeface="Proxima Nova"/>
              </a:defRPr>
            </a:lvl8pPr>
            <a:lvl9pPr marL="0" marR="0" lvl="8" indent="-158750" algn="l" rtl="0">
              <a:lnSpc>
                <a:spcPct val="85000"/>
              </a:lnSpc>
              <a:spcBef>
                <a:spcPts val="0"/>
              </a:spcBef>
              <a:spcAft>
                <a:spcPts val="0"/>
              </a:spcAft>
              <a:buClr>
                <a:schemeClr val="lt1"/>
              </a:buClr>
              <a:buSzPts val="2500"/>
              <a:buNone/>
              <a:defRPr sz="2600" b="1">
                <a:solidFill>
                  <a:schemeClr val="lt1"/>
                </a:solidFill>
                <a:latin typeface="Proxima Nova"/>
                <a:ea typeface="Proxima Nova"/>
                <a:cs typeface="Proxima Nova"/>
                <a:sym typeface="Proxima Nova"/>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General Page">
  <p:cSld name="BLANK_1_7">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604725" y="516677"/>
            <a:ext cx="6968400" cy="572700"/>
          </a:xfrm>
          <a:prstGeom prst="rect">
            <a:avLst/>
          </a:prstGeom>
        </p:spPr>
        <p:txBody>
          <a:bodyPr spcFirstLastPara="1" wrap="square" lIns="91425" tIns="91425" rIns="91425" bIns="91425" anchor="t" anchorCtr="0">
            <a:normAutofit/>
          </a:bodyPr>
          <a:lstStyle>
            <a:lvl1pPr marL="0" marR="0" lvl="0" indent="-177800" algn="l" rtl="0">
              <a:lnSpc>
                <a:spcPct val="85000"/>
              </a:lnSpc>
              <a:spcBef>
                <a:spcPts val="0"/>
              </a:spcBef>
              <a:spcAft>
                <a:spcPts val="0"/>
              </a:spcAft>
              <a:buSzPts val="2800"/>
              <a:buNone/>
              <a:defRPr sz="2900"/>
            </a:lvl1pPr>
            <a:lvl2pPr marL="0" marR="0" lvl="1" indent="-177800" algn="l" rtl="0">
              <a:lnSpc>
                <a:spcPct val="85000"/>
              </a:lnSpc>
              <a:spcBef>
                <a:spcPts val="0"/>
              </a:spcBef>
              <a:spcAft>
                <a:spcPts val="0"/>
              </a:spcAft>
              <a:buSzPts val="2800"/>
              <a:buNone/>
              <a:defRPr sz="2900" b="1"/>
            </a:lvl2pPr>
            <a:lvl3pPr marL="0" marR="0" lvl="2" indent="-177800" algn="l" rtl="0">
              <a:lnSpc>
                <a:spcPct val="85000"/>
              </a:lnSpc>
              <a:spcBef>
                <a:spcPts val="0"/>
              </a:spcBef>
              <a:spcAft>
                <a:spcPts val="0"/>
              </a:spcAft>
              <a:buSzPts val="2800"/>
              <a:buNone/>
              <a:defRPr sz="2900" b="1"/>
            </a:lvl3pPr>
            <a:lvl4pPr marL="0" marR="0" lvl="3" indent="-177800" algn="l" rtl="0">
              <a:lnSpc>
                <a:spcPct val="85000"/>
              </a:lnSpc>
              <a:spcBef>
                <a:spcPts val="0"/>
              </a:spcBef>
              <a:spcAft>
                <a:spcPts val="0"/>
              </a:spcAft>
              <a:buSzPts val="2800"/>
              <a:buNone/>
              <a:defRPr sz="2900" b="1"/>
            </a:lvl4pPr>
            <a:lvl5pPr marL="0" marR="0" lvl="4" indent="-177800" algn="l" rtl="0">
              <a:lnSpc>
                <a:spcPct val="85000"/>
              </a:lnSpc>
              <a:spcBef>
                <a:spcPts val="0"/>
              </a:spcBef>
              <a:spcAft>
                <a:spcPts val="0"/>
              </a:spcAft>
              <a:buSzPts val="2800"/>
              <a:buNone/>
              <a:defRPr sz="2900" b="1"/>
            </a:lvl5pPr>
            <a:lvl6pPr marL="0" marR="0" lvl="5" indent="-177800" algn="l" rtl="0">
              <a:lnSpc>
                <a:spcPct val="85000"/>
              </a:lnSpc>
              <a:spcBef>
                <a:spcPts val="0"/>
              </a:spcBef>
              <a:spcAft>
                <a:spcPts val="0"/>
              </a:spcAft>
              <a:buSzPts val="2800"/>
              <a:buNone/>
              <a:defRPr sz="2900" b="1"/>
            </a:lvl6pPr>
            <a:lvl7pPr marL="0" marR="0" lvl="6" indent="-177800" algn="l" rtl="0">
              <a:lnSpc>
                <a:spcPct val="85000"/>
              </a:lnSpc>
              <a:spcBef>
                <a:spcPts val="0"/>
              </a:spcBef>
              <a:spcAft>
                <a:spcPts val="0"/>
              </a:spcAft>
              <a:buSzPts val="2800"/>
              <a:buNone/>
              <a:defRPr sz="2900" b="1"/>
            </a:lvl7pPr>
            <a:lvl8pPr marL="0" marR="0" lvl="7" indent="-177800" algn="l" rtl="0">
              <a:lnSpc>
                <a:spcPct val="85000"/>
              </a:lnSpc>
              <a:spcBef>
                <a:spcPts val="0"/>
              </a:spcBef>
              <a:spcAft>
                <a:spcPts val="0"/>
              </a:spcAft>
              <a:buSzPts val="2800"/>
              <a:buNone/>
              <a:defRPr sz="2900" b="1"/>
            </a:lvl8pPr>
            <a:lvl9pPr marL="0" marR="0" lvl="8" indent="-177800" algn="l" rtl="0">
              <a:lnSpc>
                <a:spcPct val="85000"/>
              </a:lnSpc>
              <a:spcBef>
                <a:spcPts val="0"/>
              </a:spcBef>
              <a:spcAft>
                <a:spcPts val="0"/>
              </a:spcAft>
              <a:buSzPts val="2800"/>
              <a:buNone/>
              <a:defRPr sz="2900" b="1"/>
            </a:lvl9pPr>
          </a:lstStyle>
          <a:p>
            <a:endParaRPr/>
          </a:p>
        </p:txBody>
      </p:sp>
      <p:sp>
        <p:nvSpPr>
          <p:cNvPr id="28" name="Google Shape;28;p6"/>
          <p:cNvSpPr txBox="1">
            <a:spLocks noGrp="1"/>
          </p:cNvSpPr>
          <p:nvPr>
            <p:ph type="subTitle" idx="1"/>
          </p:nvPr>
        </p:nvSpPr>
        <p:spPr>
          <a:xfrm>
            <a:off x="604725" y="1551500"/>
            <a:ext cx="6939900" cy="330300"/>
          </a:xfrm>
          <a:prstGeom prst="rect">
            <a:avLst/>
          </a:prstGeom>
        </p:spPr>
        <p:txBody>
          <a:bodyPr spcFirstLastPara="1" wrap="square" lIns="91425" tIns="91425" rIns="91425" bIns="91425" anchor="t" anchorCtr="0">
            <a:normAutofit/>
          </a:bodyPr>
          <a:lstStyle>
            <a:lvl1pPr marL="285750" marR="0" lvl="0" indent="-228600" algn="l" rtl="0">
              <a:lnSpc>
                <a:spcPct val="90000"/>
              </a:lnSpc>
              <a:spcBef>
                <a:spcPts val="0"/>
              </a:spcBef>
              <a:spcAft>
                <a:spcPts val="0"/>
              </a:spcAft>
              <a:buSzPts val="1300"/>
              <a:buNone/>
              <a:defRPr sz="1300"/>
            </a:lvl1pPr>
            <a:lvl2pPr lvl="1" algn="ctr" rtl="0">
              <a:lnSpc>
                <a:spcPct val="100000"/>
              </a:lnSpc>
              <a:spcBef>
                <a:spcPts val="100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Description">
  <p:cSld name="BLANK_1_7_1">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604725" y="516677"/>
            <a:ext cx="6968400" cy="572700"/>
          </a:xfrm>
          <a:prstGeom prst="rect">
            <a:avLst/>
          </a:prstGeom>
        </p:spPr>
        <p:txBody>
          <a:bodyPr spcFirstLastPara="1" wrap="square" lIns="91425" tIns="91425" rIns="91425" bIns="91425" anchor="t" anchorCtr="0">
            <a:normAutofit/>
          </a:bodyPr>
          <a:lstStyle>
            <a:lvl1pPr marL="0" marR="0" lvl="0" indent="-177800" algn="l" rtl="0">
              <a:lnSpc>
                <a:spcPct val="85000"/>
              </a:lnSpc>
              <a:spcBef>
                <a:spcPts val="0"/>
              </a:spcBef>
              <a:spcAft>
                <a:spcPts val="0"/>
              </a:spcAft>
              <a:buSzPts val="2800"/>
              <a:buNone/>
              <a:defRPr sz="2900"/>
            </a:lvl1pPr>
            <a:lvl2pPr marL="0" marR="0" lvl="1" indent="-177800" algn="l" rtl="0">
              <a:lnSpc>
                <a:spcPct val="85000"/>
              </a:lnSpc>
              <a:spcBef>
                <a:spcPts val="0"/>
              </a:spcBef>
              <a:spcAft>
                <a:spcPts val="0"/>
              </a:spcAft>
              <a:buSzPts val="2800"/>
              <a:buNone/>
              <a:defRPr sz="2900" b="1"/>
            </a:lvl2pPr>
            <a:lvl3pPr marL="0" marR="0" lvl="2" indent="-177800" algn="l" rtl="0">
              <a:lnSpc>
                <a:spcPct val="85000"/>
              </a:lnSpc>
              <a:spcBef>
                <a:spcPts val="0"/>
              </a:spcBef>
              <a:spcAft>
                <a:spcPts val="0"/>
              </a:spcAft>
              <a:buSzPts val="2800"/>
              <a:buNone/>
              <a:defRPr sz="2900" b="1"/>
            </a:lvl3pPr>
            <a:lvl4pPr marL="0" marR="0" lvl="3" indent="-177800" algn="l" rtl="0">
              <a:lnSpc>
                <a:spcPct val="85000"/>
              </a:lnSpc>
              <a:spcBef>
                <a:spcPts val="0"/>
              </a:spcBef>
              <a:spcAft>
                <a:spcPts val="0"/>
              </a:spcAft>
              <a:buSzPts val="2800"/>
              <a:buNone/>
              <a:defRPr sz="2900" b="1"/>
            </a:lvl4pPr>
            <a:lvl5pPr marL="0" marR="0" lvl="4" indent="-177800" algn="l" rtl="0">
              <a:lnSpc>
                <a:spcPct val="85000"/>
              </a:lnSpc>
              <a:spcBef>
                <a:spcPts val="0"/>
              </a:spcBef>
              <a:spcAft>
                <a:spcPts val="0"/>
              </a:spcAft>
              <a:buSzPts val="2800"/>
              <a:buNone/>
              <a:defRPr sz="2900" b="1"/>
            </a:lvl5pPr>
            <a:lvl6pPr marL="0" marR="0" lvl="5" indent="-177800" algn="l" rtl="0">
              <a:lnSpc>
                <a:spcPct val="85000"/>
              </a:lnSpc>
              <a:spcBef>
                <a:spcPts val="0"/>
              </a:spcBef>
              <a:spcAft>
                <a:spcPts val="0"/>
              </a:spcAft>
              <a:buSzPts val="2800"/>
              <a:buNone/>
              <a:defRPr sz="2900" b="1"/>
            </a:lvl6pPr>
            <a:lvl7pPr marL="0" marR="0" lvl="6" indent="-177800" algn="l" rtl="0">
              <a:lnSpc>
                <a:spcPct val="85000"/>
              </a:lnSpc>
              <a:spcBef>
                <a:spcPts val="0"/>
              </a:spcBef>
              <a:spcAft>
                <a:spcPts val="0"/>
              </a:spcAft>
              <a:buSzPts val="2800"/>
              <a:buNone/>
              <a:defRPr sz="2900" b="1"/>
            </a:lvl7pPr>
            <a:lvl8pPr marL="0" marR="0" lvl="7" indent="-177800" algn="l" rtl="0">
              <a:lnSpc>
                <a:spcPct val="85000"/>
              </a:lnSpc>
              <a:spcBef>
                <a:spcPts val="0"/>
              </a:spcBef>
              <a:spcAft>
                <a:spcPts val="0"/>
              </a:spcAft>
              <a:buSzPts val="2800"/>
              <a:buNone/>
              <a:defRPr sz="2900" b="1"/>
            </a:lvl8pPr>
            <a:lvl9pPr marL="0" marR="0" lvl="8" indent="-177800" algn="l" rtl="0">
              <a:lnSpc>
                <a:spcPct val="85000"/>
              </a:lnSpc>
              <a:spcBef>
                <a:spcPts val="0"/>
              </a:spcBef>
              <a:spcAft>
                <a:spcPts val="0"/>
              </a:spcAft>
              <a:buSzPts val="2800"/>
              <a:buNone/>
              <a:defRPr sz="2900" b="1"/>
            </a:lvl9pPr>
          </a:lstStyle>
          <a:p>
            <a:endParaRPr/>
          </a:p>
        </p:txBody>
      </p:sp>
      <p:sp>
        <p:nvSpPr>
          <p:cNvPr id="31" name="Google Shape;31;p7"/>
          <p:cNvSpPr txBox="1">
            <a:spLocks noGrp="1"/>
          </p:cNvSpPr>
          <p:nvPr>
            <p:ph type="subTitle" idx="1"/>
          </p:nvPr>
        </p:nvSpPr>
        <p:spPr>
          <a:xfrm>
            <a:off x="604725" y="1104050"/>
            <a:ext cx="6939900" cy="792600"/>
          </a:xfrm>
          <a:prstGeom prst="rect">
            <a:avLst/>
          </a:prstGeom>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None/>
              <a:defRPr sz="12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2" name="Google Shape;32;p7"/>
          <p:cNvSpPr txBox="1">
            <a:spLocks noGrp="1"/>
          </p:cNvSpPr>
          <p:nvPr>
            <p:ph type="subTitle" idx="2"/>
          </p:nvPr>
        </p:nvSpPr>
        <p:spPr>
          <a:xfrm>
            <a:off x="604725" y="1721425"/>
            <a:ext cx="6939900" cy="330300"/>
          </a:xfrm>
          <a:prstGeom prst="rect">
            <a:avLst/>
          </a:prstGeom>
        </p:spPr>
        <p:txBody>
          <a:bodyPr spcFirstLastPara="1" wrap="square" lIns="91425" tIns="91425" rIns="91425" bIns="91425" anchor="t" anchorCtr="0">
            <a:normAutofit/>
          </a:bodyPr>
          <a:lstStyle>
            <a:lvl1pPr marL="285750" marR="0" lvl="0" indent="-228600" algn="l" rtl="0">
              <a:lnSpc>
                <a:spcPct val="90000"/>
              </a:lnSpc>
              <a:spcBef>
                <a:spcPts val="0"/>
              </a:spcBef>
              <a:spcAft>
                <a:spcPts val="0"/>
              </a:spcAft>
              <a:buSzPts val="1300"/>
              <a:buNone/>
              <a:defRPr sz="1300"/>
            </a:lvl1pPr>
            <a:lvl2pPr lvl="1" algn="ctr" rtl="0">
              <a:lnSpc>
                <a:spcPct val="100000"/>
              </a:lnSpc>
              <a:spcBef>
                <a:spcPts val="100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ancy Agenda">
  <p:cSld name="CUSTOM">
    <p:spTree>
      <p:nvGrpSpPr>
        <p:cNvPr id="1" name="Shape 33"/>
        <p:cNvGrpSpPr/>
        <p:nvPr/>
      </p:nvGrpSpPr>
      <p:grpSpPr>
        <a:xfrm>
          <a:off x="0" y="0"/>
          <a:ext cx="0" cy="0"/>
          <a:chOff x="0" y="0"/>
          <a:chExt cx="0" cy="0"/>
        </a:xfrm>
      </p:grpSpPr>
      <p:sp>
        <p:nvSpPr>
          <p:cNvPr id="34" name="Google Shape;34;p8"/>
          <p:cNvSpPr/>
          <p:nvPr/>
        </p:nvSpPr>
        <p:spPr>
          <a:xfrm>
            <a:off x="0" y="0"/>
            <a:ext cx="4080600" cy="51435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1" i="0" u="none" strike="noStrike" cap="none">
              <a:solidFill>
                <a:schemeClr val="dk1"/>
              </a:solidFill>
              <a:latin typeface="Proxima Nova"/>
              <a:ea typeface="Proxima Nova"/>
              <a:cs typeface="Proxima Nova"/>
              <a:sym typeface="Proxima Nova"/>
            </a:endParaRPr>
          </a:p>
        </p:txBody>
      </p:sp>
      <p:sp>
        <p:nvSpPr>
          <p:cNvPr id="35" name="Google Shape;35;p8"/>
          <p:cNvSpPr/>
          <p:nvPr/>
        </p:nvSpPr>
        <p:spPr>
          <a:xfrm>
            <a:off x="3798263" y="902269"/>
            <a:ext cx="511800" cy="511800"/>
          </a:xfrm>
          <a:prstGeom prst="ellipse">
            <a:avLst/>
          </a:prstGeom>
          <a:solidFill>
            <a:schemeClr val="lt1"/>
          </a:solidFill>
          <a:ln>
            <a:noFill/>
          </a:ln>
          <a:effectLst>
            <a:outerShdw blurRad="114300" algn="ctr" rotWithShape="0">
              <a:schemeClr val="dk1">
                <a:alpha val="31000"/>
              </a:schemeClr>
            </a:outerShdw>
          </a:effectLst>
        </p:spPr>
        <p:txBody>
          <a:bodyPr spcFirstLastPara="1" wrap="square" lIns="68575" tIns="34275" rIns="68575" bIns="34275" anchor="ctr" anchorCtr="0">
            <a:noAutofit/>
          </a:bodyPr>
          <a:lstStyle/>
          <a:p>
            <a:pPr marL="0" lvl="0" indent="0" algn="ctr" rtl="0">
              <a:spcBef>
                <a:spcPts val="0"/>
              </a:spcBef>
              <a:spcAft>
                <a:spcPts val="0"/>
              </a:spcAft>
              <a:buSzPts val="1100"/>
              <a:buNone/>
            </a:pPr>
            <a:r>
              <a:rPr lang="en" b="1">
                <a:solidFill>
                  <a:schemeClr val="dk2"/>
                </a:solidFill>
              </a:rPr>
              <a:t>01</a:t>
            </a:r>
            <a:endParaRPr sz="1000" b="1">
              <a:solidFill>
                <a:schemeClr val="dk2"/>
              </a:solidFill>
            </a:endParaRPr>
          </a:p>
        </p:txBody>
      </p:sp>
      <p:sp>
        <p:nvSpPr>
          <p:cNvPr id="36" name="Google Shape;36;p8"/>
          <p:cNvSpPr/>
          <p:nvPr/>
        </p:nvSpPr>
        <p:spPr>
          <a:xfrm>
            <a:off x="3798263" y="1840394"/>
            <a:ext cx="511800" cy="511800"/>
          </a:xfrm>
          <a:prstGeom prst="ellipse">
            <a:avLst/>
          </a:prstGeom>
          <a:solidFill>
            <a:schemeClr val="lt1"/>
          </a:solidFill>
          <a:ln>
            <a:noFill/>
          </a:ln>
          <a:effectLst>
            <a:outerShdw blurRad="114300" algn="ctr" rotWithShape="0">
              <a:schemeClr val="dk1">
                <a:alpha val="31000"/>
              </a:schemeClr>
            </a:outerShdw>
          </a:effectLst>
        </p:spPr>
        <p:txBody>
          <a:bodyPr spcFirstLastPara="1" wrap="square" lIns="68575" tIns="34275" rIns="68575" bIns="34275" anchor="ctr" anchorCtr="0">
            <a:noAutofit/>
          </a:bodyPr>
          <a:lstStyle/>
          <a:p>
            <a:pPr marL="0" lvl="0" indent="0" algn="ctr" rtl="0">
              <a:spcBef>
                <a:spcPts val="0"/>
              </a:spcBef>
              <a:spcAft>
                <a:spcPts val="0"/>
              </a:spcAft>
              <a:buSzPts val="1100"/>
              <a:buNone/>
            </a:pPr>
            <a:r>
              <a:rPr lang="en" b="1">
                <a:solidFill>
                  <a:schemeClr val="dk2"/>
                </a:solidFill>
              </a:rPr>
              <a:t>02</a:t>
            </a:r>
            <a:endParaRPr sz="1000" b="1">
              <a:solidFill>
                <a:schemeClr val="dk2"/>
              </a:solidFill>
            </a:endParaRPr>
          </a:p>
        </p:txBody>
      </p:sp>
      <p:sp>
        <p:nvSpPr>
          <p:cNvPr id="37" name="Google Shape;37;p8"/>
          <p:cNvSpPr/>
          <p:nvPr/>
        </p:nvSpPr>
        <p:spPr>
          <a:xfrm>
            <a:off x="3798263" y="2778519"/>
            <a:ext cx="511800" cy="511800"/>
          </a:xfrm>
          <a:prstGeom prst="ellipse">
            <a:avLst/>
          </a:prstGeom>
          <a:solidFill>
            <a:schemeClr val="lt1"/>
          </a:solidFill>
          <a:ln>
            <a:noFill/>
          </a:ln>
          <a:effectLst>
            <a:outerShdw blurRad="114300" algn="ctr" rotWithShape="0">
              <a:schemeClr val="dk1">
                <a:alpha val="31000"/>
              </a:schemeClr>
            </a:outerShdw>
          </a:effectLst>
        </p:spPr>
        <p:txBody>
          <a:bodyPr spcFirstLastPara="1" wrap="square" lIns="68575" tIns="34275" rIns="68575" bIns="34275" anchor="ctr" anchorCtr="0">
            <a:noAutofit/>
          </a:bodyPr>
          <a:lstStyle/>
          <a:p>
            <a:pPr marL="0" lvl="0" indent="0" algn="ctr" rtl="0">
              <a:spcBef>
                <a:spcPts val="0"/>
              </a:spcBef>
              <a:spcAft>
                <a:spcPts val="0"/>
              </a:spcAft>
              <a:buSzPts val="1100"/>
              <a:buNone/>
            </a:pPr>
            <a:r>
              <a:rPr lang="en" b="1">
                <a:solidFill>
                  <a:schemeClr val="dk2"/>
                </a:solidFill>
              </a:rPr>
              <a:t>03</a:t>
            </a:r>
            <a:endParaRPr sz="1000" b="1">
              <a:solidFill>
                <a:schemeClr val="dk2"/>
              </a:solidFill>
            </a:endParaRPr>
          </a:p>
        </p:txBody>
      </p:sp>
      <p:sp>
        <p:nvSpPr>
          <p:cNvPr id="38" name="Google Shape;38;p8"/>
          <p:cNvSpPr/>
          <p:nvPr/>
        </p:nvSpPr>
        <p:spPr>
          <a:xfrm>
            <a:off x="3798263" y="3729544"/>
            <a:ext cx="511800" cy="511800"/>
          </a:xfrm>
          <a:prstGeom prst="ellipse">
            <a:avLst/>
          </a:prstGeom>
          <a:solidFill>
            <a:schemeClr val="lt1"/>
          </a:solidFill>
          <a:ln>
            <a:noFill/>
          </a:ln>
          <a:effectLst>
            <a:outerShdw blurRad="114300" algn="ctr" rotWithShape="0">
              <a:schemeClr val="dk1">
                <a:alpha val="31000"/>
              </a:schemeClr>
            </a:outerShdw>
          </a:effectLst>
        </p:spPr>
        <p:txBody>
          <a:bodyPr spcFirstLastPara="1" wrap="square" lIns="68575" tIns="34275" rIns="68575" bIns="34275" anchor="ctr" anchorCtr="0">
            <a:noAutofit/>
          </a:bodyPr>
          <a:lstStyle/>
          <a:p>
            <a:pPr marL="0" lvl="0" indent="0" algn="ctr" rtl="0">
              <a:spcBef>
                <a:spcPts val="0"/>
              </a:spcBef>
              <a:spcAft>
                <a:spcPts val="0"/>
              </a:spcAft>
              <a:buSzPts val="1100"/>
              <a:buNone/>
            </a:pPr>
            <a:r>
              <a:rPr lang="en" b="1">
                <a:solidFill>
                  <a:schemeClr val="dk2"/>
                </a:solidFill>
              </a:rPr>
              <a:t>04</a:t>
            </a:r>
            <a:endParaRPr sz="1000" b="1">
              <a:solidFill>
                <a:schemeClr val="dk2"/>
              </a:solidFill>
            </a:endParaRPr>
          </a:p>
        </p:txBody>
      </p:sp>
      <p:sp>
        <p:nvSpPr>
          <p:cNvPr id="39" name="Google Shape;39;p8"/>
          <p:cNvSpPr txBox="1">
            <a:spLocks noGrp="1"/>
          </p:cNvSpPr>
          <p:nvPr>
            <p:ph type="title"/>
          </p:nvPr>
        </p:nvSpPr>
        <p:spPr>
          <a:xfrm>
            <a:off x="200925" y="1306050"/>
            <a:ext cx="3597300" cy="2531400"/>
          </a:xfrm>
          <a:prstGeom prst="rect">
            <a:avLst/>
          </a:prstGeom>
        </p:spPr>
        <p:txBody>
          <a:bodyPr spcFirstLastPara="1" wrap="square" lIns="91425" tIns="91425" rIns="91425" bIns="91425" anchor="ctr" anchorCtr="0">
            <a:normAutofit/>
          </a:bodyPr>
          <a:lstStyle>
            <a:lvl1pPr marL="0" marR="0" lvl="0" indent="0" algn="ctr" rtl="0">
              <a:lnSpc>
                <a:spcPct val="85000"/>
              </a:lnSpc>
              <a:spcBef>
                <a:spcPts val="0"/>
              </a:spcBef>
              <a:spcAft>
                <a:spcPts val="0"/>
              </a:spcAft>
              <a:buClr>
                <a:schemeClr val="lt1"/>
              </a:buClr>
              <a:buSzPts val="3000"/>
              <a:buFont typeface="Proxima Nova"/>
              <a:buNone/>
              <a:defRPr sz="3200">
                <a:solidFill>
                  <a:schemeClr val="lt1"/>
                </a:solidFill>
              </a:defRPr>
            </a:lvl1pPr>
            <a:lvl2pPr lvl="1" rtl="0">
              <a:spcBef>
                <a:spcPts val="0"/>
              </a:spcBef>
              <a:spcAft>
                <a:spcPts val="0"/>
              </a:spcAft>
              <a:buSzPts val="2800"/>
              <a:buNone/>
              <a:defRPr b="1"/>
            </a:lvl2pPr>
            <a:lvl3pPr lvl="2" rtl="0">
              <a:spcBef>
                <a:spcPts val="0"/>
              </a:spcBef>
              <a:spcAft>
                <a:spcPts val="0"/>
              </a:spcAft>
              <a:buSzPts val="2800"/>
              <a:buNone/>
              <a:defRPr b="1"/>
            </a:lvl3pPr>
            <a:lvl4pPr lvl="3" rtl="0">
              <a:spcBef>
                <a:spcPts val="0"/>
              </a:spcBef>
              <a:spcAft>
                <a:spcPts val="0"/>
              </a:spcAft>
              <a:buSzPts val="2800"/>
              <a:buNone/>
              <a:defRPr b="1"/>
            </a:lvl4pPr>
            <a:lvl5pPr lvl="4" rtl="0">
              <a:spcBef>
                <a:spcPts val="0"/>
              </a:spcBef>
              <a:spcAft>
                <a:spcPts val="0"/>
              </a:spcAft>
              <a:buSzPts val="2800"/>
              <a:buNone/>
              <a:defRPr b="1"/>
            </a:lvl5pPr>
            <a:lvl6pPr lvl="5" rtl="0">
              <a:spcBef>
                <a:spcPts val="0"/>
              </a:spcBef>
              <a:spcAft>
                <a:spcPts val="0"/>
              </a:spcAft>
              <a:buSzPts val="2800"/>
              <a:buNone/>
              <a:defRPr b="1"/>
            </a:lvl6pPr>
            <a:lvl7pPr lvl="6" rtl="0">
              <a:spcBef>
                <a:spcPts val="0"/>
              </a:spcBef>
              <a:spcAft>
                <a:spcPts val="0"/>
              </a:spcAft>
              <a:buSzPts val="2800"/>
              <a:buNone/>
              <a:defRPr b="1"/>
            </a:lvl7pPr>
            <a:lvl8pPr lvl="7" rtl="0">
              <a:spcBef>
                <a:spcPts val="0"/>
              </a:spcBef>
              <a:spcAft>
                <a:spcPts val="0"/>
              </a:spcAft>
              <a:buSzPts val="2800"/>
              <a:buNone/>
              <a:defRPr b="1"/>
            </a:lvl8pPr>
            <a:lvl9pPr lvl="8" rtl="0">
              <a:spcBef>
                <a:spcPts val="0"/>
              </a:spcBef>
              <a:spcAft>
                <a:spcPts val="0"/>
              </a:spcAft>
              <a:buSzPts val="2800"/>
              <a:buNone/>
              <a:defRPr b="1"/>
            </a:lvl9pPr>
          </a:lstStyle>
          <a:p>
            <a:endParaRPr/>
          </a:p>
        </p:txBody>
      </p:sp>
      <p:sp>
        <p:nvSpPr>
          <p:cNvPr id="40" name="Google Shape;40;p8"/>
          <p:cNvSpPr txBox="1">
            <a:spLocks noGrp="1"/>
          </p:cNvSpPr>
          <p:nvPr>
            <p:ph type="title" idx="2"/>
          </p:nvPr>
        </p:nvSpPr>
        <p:spPr>
          <a:xfrm>
            <a:off x="4465000" y="902425"/>
            <a:ext cx="3933300" cy="511800"/>
          </a:xfrm>
          <a:prstGeom prst="rect">
            <a:avLst/>
          </a:prstGeom>
        </p:spPr>
        <p:txBody>
          <a:bodyPr spcFirstLastPara="1" wrap="square" lIns="91425" tIns="91425" rIns="91425" bIns="91425" anchor="ctr" anchorCtr="0">
            <a:normAutofit/>
          </a:bodyPr>
          <a:lstStyle>
            <a:lvl1pPr marL="0" marR="0" lvl="0" indent="0" algn="l" rtl="0">
              <a:lnSpc>
                <a:spcPct val="95000"/>
              </a:lnSpc>
              <a:spcBef>
                <a:spcPts val="800"/>
              </a:spcBef>
              <a:spcAft>
                <a:spcPts val="0"/>
              </a:spcAft>
              <a:buNone/>
              <a:defRPr sz="1500">
                <a:solidFill>
                  <a:schemeClr val="dk1"/>
                </a:solidFill>
              </a:defRPr>
            </a:lvl1pPr>
            <a:lvl2pPr lvl="1" rtl="0">
              <a:lnSpc>
                <a:spcPct val="95000"/>
              </a:lnSpc>
              <a:spcBef>
                <a:spcPts val="800"/>
              </a:spcBef>
              <a:spcAft>
                <a:spcPts val="0"/>
              </a:spcAft>
              <a:buClr>
                <a:schemeClr val="dk1"/>
              </a:buClr>
              <a:buSzPts val="2800"/>
              <a:buNone/>
              <a:defRPr b="1">
                <a:solidFill>
                  <a:schemeClr val="dk1"/>
                </a:solidFill>
              </a:defRPr>
            </a:lvl2pPr>
            <a:lvl3pPr lvl="2" rtl="0">
              <a:lnSpc>
                <a:spcPct val="95000"/>
              </a:lnSpc>
              <a:spcBef>
                <a:spcPts val="800"/>
              </a:spcBef>
              <a:spcAft>
                <a:spcPts val="0"/>
              </a:spcAft>
              <a:buClr>
                <a:schemeClr val="dk1"/>
              </a:buClr>
              <a:buSzPts val="2800"/>
              <a:buNone/>
              <a:defRPr b="1">
                <a:solidFill>
                  <a:schemeClr val="dk1"/>
                </a:solidFill>
              </a:defRPr>
            </a:lvl3pPr>
            <a:lvl4pPr lvl="3" rtl="0">
              <a:lnSpc>
                <a:spcPct val="95000"/>
              </a:lnSpc>
              <a:spcBef>
                <a:spcPts val="800"/>
              </a:spcBef>
              <a:spcAft>
                <a:spcPts val="0"/>
              </a:spcAft>
              <a:buClr>
                <a:schemeClr val="dk1"/>
              </a:buClr>
              <a:buSzPts val="2800"/>
              <a:buNone/>
              <a:defRPr b="1">
                <a:solidFill>
                  <a:schemeClr val="dk1"/>
                </a:solidFill>
              </a:defRPr>
            </a:lvl4pPr>
            <a:lvl5pPr lvl="4" rtl="0">
              <a:lnSpc>
                <a:spcPct val="95000"/>
              </a:lnSpc>
              <a:spcBef>
                <a:spcPts val="800"/>
              </a:spcBef>
              <a:spcAft>
                <a:spcPts val="0"/>
              </a:spcAft>
              <a:buClr>
                <a:schemeClr val="dk1"/>
              </a:buClr>
              <a:buSzPts val="2800"/>
              <a:buNone/>
              <a:defRPr b="1">
                <a:solidFill>
                  <a:schemeClr val="dk1"/>
                </a:solidFill>
              </a:defRPr>
            </a:lvl5pPr>
            <a:lvl6pPr lvl="5" rtl="0">
              <a:lnSpc>
                <a:spcPct val="95000"/>
              </a:lnSpc>
              <a:spcBef>
                <a:spcPts val="800"/>
              </a:spcBef>
              <a:spcAft>
                <a:spcPts val="0"/>
              </a:spcAft>
              <a:buClr>
                <a:schemeClr val="dk1"/>
              </a:buClr>
              <a:buSzPts val="2800"/>
              <a:buNone/>
              <a:defRPr b="1">
                <a:solidFill>
                  <a:schemeClr val="dk1"/>
                </a:solidFill>
              </a:defRPr>
            </a:lvl6pPr>
            <a:lvl7pPr lvl="6" rtl="0">
              <a:lnSpc>
                <a:spcPct val="95000"/>
              </a:lnSpc>
              <a:spcBef>
                <a:spcPts val="800"/>
              </a:spcBef>
              <a:spcAft>
                <a:spcPts val="0"/>
              </a:spcAft>
              <a:buClr>
                <a:schemeClr val="dk1"/>
              </a:buClr>
              <a:buSzPts val="2800"/>
              <a:buNone/>
              <a:defRPr b="1">
                <a:solidFill>
                  <a:schemeClr val="dk1"/>
                </a:solidFill>
              </a:defRPr>
            </a:lvl7pPr>
            <a:lvl8pPr lvl="7" rtl="0">
              <a:lnSpc>
                <a:spcPct val="95000"/>
              </a:lnSpc>
              <a:spcBef>
                <a:spcPts val="800"/>
              </a:spcBef>
              <a:spcAft>
                <a:spcPts val="0"/>
              </a:spcAft>
              <a:buClr>
                <a:schemeClr val="dk1"/>
              </a:buClr>
              <a:buSzPts val="2800"/>
              <a:buNone/>
              <a:defRPr b="1">
                <a:solidFill>
                  <a:schemeClr val="dk1"/>
                </a:solidFill>
              </a:defRPr>
            </a:lvl8pPr>
            <a:lvl9pPr lvl="8" rtl="0">
              <a:lnSpc>
                <a:spcPct val="95000"/>
              </a:lnSpc>
              <a:spcBef>
                <a:spcPts val="800"/>
              </a:spcBef>
              <a:spcAft>
                <a:spcPts val="0"/>
              </a:spcAft>
              <a:buClr>
                <a:schemeClr val="dk1"/>
              </a:buClr>
              <a:buSzPts val="2800"/>
              <a:buNone/>
              <a:defRPr b="1">
                <a:solidFill>
                  <a:schemeClr val="dk1"/>
                </a:solidFill>
              </a:defRPr>
            </a:lvl9pPr>
          </a:lstStyle>
          <a:p>
            <a:endParaRPr/>
          </a:p>
        </p:txBody>
      </p:sp>
      <p:sp>
        <p:nvSpPr>
          <p:cNvPr id="41" name="Google Shape;41;p8"/>
          <p:cNvSpPr txBox="1">
            <a:spLocks noGrp="1"/>
          </p:cNvSpPr>
          <p:nvPr>
            <p:ph type="title" idx="3"/>
          </p:nvPr>
        </p:nvSpPr>
        <p:spPr>
          <a:xfrm>
            <a:off x="4465000" y="1844800"/>
            <a:ext cx="3933300" cy="511800"/>
          </a:xfrm>
          <a:prstGeom prst="rect">
            <a:avLst/>
          </a:prstGeom>
        </p:spPr>
        <p:txBody>
          <a:bodyPr spcFirstLastPara="1" wrap="square" lIns="91425" tIns="91425" rIns="91425" bIns="91425" anchor="ctr" anchorCtr="0">
            <a:normAutofit/>
          </a:bodyPr>
          <a:lstStyle>
            <a:lvl1pPr marL="0" marR="0" lvl="0" indent="0" algn="l" rtl="0">
              <a:lnSpc>
                <a:spcPct val="95000"/>
              </a:lnSpc>
              <a:spcBef>
                <a:spcPts val="800"/>
              </a:spcBef>
              <a:spcAft>
                <a:spcPts val="0"/>
              </a:spcAft>
              <a:buNone/>
              <a:defRPr sz="1500">
                <a:solidFill>
                  <a:schemeClr val="dk1"/>
                </a:solidFill>
              </a:defRPr>
            </a:lvl1pPr>
            <a:lvl2pPr lvl="1" rtl="0">
              <a:lnSpc>
                <a:spcPct val="95000"/>
              </a:lnSpc>
              <a:spcBef>
                <a:spcPts val="800"/>
              </a:spcBef>
              <a:spcAft>
                <a:spcPts val="0"/>
              </a:spcAft>
              <a:buClr>
                <a:schemeClr val="dk1"/>
              </a:buClr>
              <a:buSzPts val="2800"/>
              <a:buNone/>
              <a:defRPr b="1">
                <a:solidFill>
                  <a:schemeClr val="dk1"/>
                </a:solidFill>
              </a:defRPr>
            </a:lvl2pPr>
            <a:lvl3pPr lvl="2" rtl="0">
              <a:lnSpc>
                <a:spcPct val="95000"/>
              </a:lnSpc>
              <a:spcBef>
                <a:spcPts val="800"/>
              </a:spcBef>
              <a:spcAft>
                <a:spcPts val="0"/>
              </a:spcAft>
              <a:buClr>
                <a:schemeClr val="dk1"/>
              </a:buClr>
              <a:buSzPts val="2800"/>
              <a:buNone/>
              <a:defRPr b="1">
                <a:solidFill>
                  <a:schemeClr val="dk1"/>
                </a:solidFill>
              </a:defRPr>
            </a:lvl3pPr>
            <a:lvl4pPr lvl="3" rtl="0">
              <a:lnSpc>
                <a:spcPct val="95000"/>
              </a:lnSpc>
              <a:spcBef>
                <a:spcPts val="800"/>
              </a:spcBef>
              <a:spcAft>
                <a:spcPts val="0"/>
              </a:spcAft>
              <a:buClr>
                <a:schemeClr val="dk1"/>
              </a:buClr>
              <a:buSzPts val="2800"/>
              <a:buNone/>
              <a:defRPr b="1">
                <a:solidFill>
                  <a:schemeClr val="dk1"/>
                </a:solidFill>
              </a:defRPr>
            </a:lvl4pPr>
            <a:lvl5pPr lvl="4" rtl="0">
              <a:lnSpc>
                <a:spcPct val="95000"/>
              </a:lnSpc>
              <a:spcBef>
                <a:spcPts val="800"/>
              </a:spcBef>
              <a:spcAft>
                <a:spcPts val="0"/>
              </a:spcAft>
              <a:buClr>
                <a:schemeClr val="dk1"/>
              </a:buClr>
              <a:buSzPts val="2800"/>
              <a:buNone/>
              <a:defRPr b="1">
                <a:solidFill>
                  <a:schemeClr val="dk1"/>
                </a:solidFill>
              </a:defRPr>
            </a:lvl5pPr>
            <a:lvl6pPr lvl="5" rtl="0">
              <a:lnSpc>
                <a:spcPct val="95000"/>
              </a:lnSpc>
              <a:spcBef>
                <a:spcPts val="800"/>
              </a:spcBef>
              <a:spcAft>
                <a:spcPts val="0"/>
              </a:spcAft>
              <a:buClr>
                <a:schemeClr val="dk1"/>
              </a:buClr>
              <a:buSzPts val="2800"/>
              <a:buNone/>
              <a:defRPr b="1">
                <a:solidFill>
                  <a:schemeClr val="dk1"/>
                </a:solidFill>
              </a:defRPr>
            </a:lvl6pPr>
            <a:lvl7pPr lvl="6" rtl="0">
              <a:lnSpc>
                <a:spcPct val="95000"/>
              </a:lnSpc>
              <a:spcBef>
                <a:spcPts val="800"/>
              </a:spcBef>
              <a:spcAft>
                <a:spcPts val="0"/>
              </a:spcAft>
              <a:buClr>
                <a:schemeClr val="dk1"/>
              </a:buClr>
              <a:buSzPts val="2800"/>
              <a:buNone/>
              <a:defRPr b="1">
                <a:solidFill>
                  <a:schemeClr val="dk1"/>
                </a:solidFill>
              </a:defRPr>
            </a:lvl7pPr>
            <a:lvl8pPr lvl="7" rtl="0">
              <a:lnSpc>
                <a:spcPct val="95000"/>
              </a:lnSpc>
              <a:spcBef>
                <a:spcPts val="800"/>
              </a:spcBef>
              <a:spcAft>
                <a:spcPts val="0"/>
              </a:spcAft>
              <a:buClr>
                <a:schemeClr val="dk1"/>
              </a:buClr>
              <a:buSzPts val="2800"/>
              <a:buNone/>
              <a:defRPr b="1">
                <a:solidFill>
                  <a:schemeClr val="dk1"/>
                </a:solidFill>
              </a:defRPr>
            </a:lvl8pPr>
            <a:lvl9pPr lvl="8" rtl="0">
              <a:lnSpc>
                <a:spcPct val="95000"/>
              </a:lnSpc>
              <a:spcBef>
                <a:spcPts val="800"/>
              </a:spcBef>
              <a:spcAft>
                <a:spcPts val="0"/>
              </a:spcAft>
              <a:buClr>
                <a:schemeClr val="dk1"/>
              </a:buClr>
              <a:buSzPts val="2800"/>
              <a:buNone/>
              <a:defRPr b="1">
                <a:solidFill>
                  <a:schemeClr val="dk1"/>
                </a:solidFill>
              </a:defRPr>
            </a:lvl9pPr>
          </a:lstStyle>
          <a:p>
            <a:endParaRPr/>
          </a:p>
        </p:txBody>
      </p:sp>
      <p:sp>
        <p:nvSpPr>
          <p:cNvPr id="42" name="Google Shape;42;p8"/>
          <p:cNvSpPr txBox="1">
            <a:spLocks noGrp="1"/>
          </p:cNvSpPr>
          <p:nvPr>
            <p:ph type="title" idx="4"/>
          </p:nvPr>
        </p:nvSpPr>
        <p:spPr>
          <a:xfrm>
            <a:off x="4465000" y="2787175"/>
            <a:ext cx="3933300" cy="511800"/>
          </a:xfrm>
          <a:prstGeom prst="rect">
            <a:avLst/>
          </a:prstGeom>
        </p:spPr>
        <p:txBody>
          <a:bodyPr spcFirstLastPara="1" wrap="square" lIns="91425" tIns="91425" rIns="91425" bIns="91425" anchor="ctr" anchorCtr="0">
            <a:normAutofit/>
          </a:bodyPr>
          <a:lstStyle>
            <a:lvl1pPr marL="0" marR="0" lvl="0" indent="0" algn="l" rtl="0">
              <a:lnSpc>
                <a:spcPct val="95000"/>
              </a:lnSpc>
              <a:spcBef>
                <a:spcPts val="800"/>
              </a:spcBef>
              <a:spcAft>
                <a:spcPts val="0"/>
              </a:spcAft>
              <a:buNone/>
              <a:defRPr sz="1500">
                <a:solidFill>
                  <a:schemeClr val="dk1"/>
                </a:solidFill>
              </a:defRPr>
            </a:lvl1pPr>
            <a:lvl2pPr lvl="1" rtl="0">
              <a:lnSpc>
                <a:spcPct val="95000"/>
              </a:lnSpc>
              <a:spcBef>
                <a:spcPts val="800"/>
              </a:spcBef>
              <a:spcAft>
                <a:spcPts val="0"/>
              </a:spcAft>
              <a:buClr>
                <a:schemeClr val="dk1"/>
              </a:buClr>
              <a:buSzPts val="2800"/>
              <a:buNone/>
              <a:defRPr b="1">
                <a:solidFill>
                  <a:schemeClr val="dk1"/>
                </a:solidFill>
              </a:defRPr>
            </a:lvl2pPr>
            <a:lvl3pPr lvl="2" rtl="0">
              <a:lnSpc>
                <a:spcPct val="95000"/>
              </a:lnSpc>
              <a:spcBef>
                <a:spcPts val="800"/>
              </a:spcBef>
              <a:spcAft>
                <a:spcPts val="0"/>
              </a:spcAft>
              <a:buClr>
                <a:schemeClr val="dk1"/>
              </a:buClr>
              <a:buSzPts val="2800"/>
              <a:buNone/>
              <a:defRPr b="1">
                <a:solidFill>
                  <a:schemeClr val="dk1"/>
                </a:solidFill>
              </a:defRPr>
            </a:lvl3pPr>
            <a:lvl4pPr lvl="3" rtl="0">
              <a:lnSpc>
                <a:spcPct val="95000"/>
              </a:lnSpc>
              <a:spcBef>
                <a:spcPts val="800"/>
              </a:spcBef>
              <a:spcAft>
                <a:spcPts val="0"/>
              </a:spcAft>
              <a:buClr>
                <a:schemeClr val="dk1"/>
              </a:buClr>
              <a:buSzPts val="2800"/>
              <a:buNone/>
              <a:defRPr b="1">
                <a:solidFill>
                  <a:schemeClr val="dk1"/>
                </a:solidFill>
              </a:defRPr>
            </a:lvl4pPr>
            <a:lvl5pPr lvl="4" rtl="0">
              <a:lnSpc>
                <a:spcPct val="95000"/>
              </a:lnSpc>
              <a:spcBef>
                <a:spcPts val="800"/>
              </a:spcBef>
              <a:spcAft>
                <a:spcPts val="0"/>
              </a:spcAft>
              <a:buClr>
                <a:schemeClr val="dk1"/>
              </a:buClr>
              <a:buSzPts val="2800"/>
              <a:buNone/>
              <a:defRPr b="1">
                <a:solidFill>
                  <a:schemeClr val="dk1"/>
                </a:solidFill>
              </a:defRPr>
            </a:lvl5pPr>
            <a:lvl6pPr lvl="5" rtl="0">
              <a:lnSpc>
                <a:spcPct val="95000"/>
              </a:lnSpc>
              <a:spcBef>
                <a:spcPts val="800"/>
              </a:spcBef>
              <a:spcAft>
                <a:spcPts val="0"/>
              </a:spcAft>
              <a:buClr>
                <a:schemeClr val="dk1"/>
              </a:buClr>
              <a:buSzPts val="2800"/>
              <a:buNone/>
              <a:defRPr b="1">
                <a:solidFill>
                  <a:schemeClr val="dk1"/>
                </a:solidFill>
              </a:defRPr>
            </a:lvl6pPr>
            <a:lvl7pPr lvl="6" rtl="0">
              <a:lnSpc>
                <a:spcPct val="95000"/>
              </a:lnSpc>
              <a:spcBef>
                <a:spcPts val="800"/>
              </a:spcBef>
              <a:spcAft>
                <a:spcPts val="0"/>
              </a:spcAft>
              <a:buClr>
                <a:schemeClr val="dk1"/>
              </a:buClr>
              <a:buSzPts val="2800"/>
              <a:buNone/>
              <a:defRPr b="1">
                <a:solidFill>
                  <a:schemeClr val="dk1"/>
                </a:solidFill>
              </a:defRPr>
            </a:lvl7pPr>
            <a:lvl8pPr lvl="7" rtl="0">
              <a:lnSpc>
                <a:spcPct val="95000"/>
              </a:lnSpc>
              <a:spcBef>
                <a:spcPts val="800"/>
              </a:spcBef>
              <a:spcAft>
                <a:spcPts val="0"/>
              </a:spcAft>
              <a:buClr>
                <a:schemeClr val="dk1"/>
              </a:buClr>
              <a:buSzPts val="2800"/>
              <a:buNone/>
              <a:defRPr b="1">
                <a:solidFill>
                  <a:schemeClr val="dk1"/>
                </a:solidFill>
              </a:defRPr>
            </a:lvl8pPr>
            <a:lvl9pPr lvl="8" rtl="0">
              <a:lnSpc>
                <a:spcPct val="95000"/>
              </a:lnSpc>
              <a:spcBef>
                <a:spcPts val="800"/>
              </a:spcBef>
              <a:spcAft>
                <a:spcPts val="0"/>
              </a:spcAft>
              <a:buClr>
                <a:schemeClr val="dk1"/>
              </a:buClr>
              <a:buSzPts val="2800"/>
              <a:buNone/>
              <a:defRPr b="1">
                <a:solidFill>
                  <a:schemeClr val="dk1"/>
                </a:solidFill>
              </a:defRPr>
            </a:lvl9pPr>
          </a:lstStyle>
          <a:p>
            <a:endParaRPr/>
          </a:p>
        </p:txBody>
      </p:sp>
      <p:sp>
        <p:nvSpPr>
          <p:cNvPr id="43" name="Google Shape;43;p8"/>
          <p:cNvSpPr txBox="1">
            <a:spLocks noGrp="1"/>
          </p:cNvSpPr>
          <p:nvPr>
            <p:ph type="title" idx="5"/>
          </p:nvPr>
        </p:nvSpPr>
        <p:spPr>
          <a:xfrm>
            <a:off x="4465000" y="3729550"/>
            <a:ext cx="3933300" cy="511800"/>
          </a:xfrm>
          <a:prstGeom prst="rect">
            <a:avLst/>
          </a:prstGeom>
        </p:spPr>
        <p:txBody>
          <a:bodyPr spcFirstLastPara="1" wrap="square" lIns="91425" tIns="91425" rIns="91425" bIns="91425" anchor="ctr" anchorCtr="0">
            <a:normAutofit/>
          </a:bodyPr>
          <a:lstStyle>
            <a:lvl1pPr marL="0" marR="0" lvl="0" indent="0" algn="l" rtl="0">
              <a:lnSpc>
                <a:spcPct val="95000"/>
              </a:lnSpc>
              <a:spcBef>
                <a:spcPts val="800"/>
              </a:spcBef>
              <a:spcAft>
                <a:spcPts val="0"/>
              </a:spcAft>
              <a:buNone/>
              <a:defRPr sz="1500">
                <a:solidFill>
                  <a:schemeClr val="dk1"/>
                </a:solidFill>
              </a:defRPr>
            </a:lvl1pPr>
            <a:lvl2pPr lvl="1" rtl="0">
              <a:lnSpc>
                <a:spcPct val="95000"/>
              </a:lnSpc>
              <a:spcBef>
                <a:spcPts val="800"/>
              </a:spcBef>
              <a:spcAft>
                <a:spcPts val="0"/>
              </a:spcAft>
              <a:buClr>
                <a:schemeClr val="dk1"/>
              </a:buClr>
              <a:buSzPts val="2800"/>
              <a:buNone/>
              <a:defRPr b="1">
                <a:solidFill>
                  <a:schemeClr val="dk1"/>
                </a:solidFill>
              </a:defRPr>
            </a:lvl2pPr>
            <a:lvl3pPr lvl="2" rtl="0">
              <a:lnSpc>
                <a:spcPct val="95000"/>
              </a:lnSpc>
              <a:spcBef>
                <a:spcPts val="800"/>
              </a:spcBef>
              <a:spcAft>
                <a:spcPts val="0"/>
              </a:spcAft>
              <a:buClr>
                <a:schemeClr val="dk1"/>
              </a:buClr>
              <a:buSzPts val="2800"/>
              <a:buNone/>
              <a:defRPr b="1">
                <a:solidFill>
                  <a:schemeClr val="dk1"/>
                </a:solidFill>
              </a:defRPr>
            </a:lvl3pPr>
            <a:lvl4pPr lvl="3" rtl="0">
              <a:lnSpc>
                <a:spcPct val="95000"/>
              </a:lnSpc>
              <a:spcBef>
                <a:spcPts val="800"/>
              </a:spcBef>
              <a:spcAft>
                <a:spcPts val="0"/>
              </a:spcAft>
              <a:buClr>
                <a:schemeClr val="dk1"/>
              </a:buClr>
              <a:buSzPts val="2800"/>
              <a:buNone/>
              <a:defRPr b="1">
                <a:solidFill>
                  <a:schemeClr val="dk1"/>
                </a:solidFill>
              </a:defRPr>
            </a:lvl4pPr>
            <a:lvl5pPr lvl="4" rtl="0">
              <a:lnSpc>
                <a:spcPct val="95000"/>
              </a:lnSpc>
              <a:spcBef>
                <a:spcPts val="800"/>
              </a:spcBef>
              <a:spcAft>
                <a:spcPts val="0"/>
              </a:spcAft>
              <a:buClr>
                <a:schemeClr val="dk1"/>
              </a:buClr>
              <a:buSzPts val="2800"/>
              <a:buNone/>
              <a:defRPr b="1">
                <a:solidFill>
                  <a:schemeClr val="dk1"/>
                </a:solidFill>
              </a:defRPr>
            </a:lvl5pPr>
            <a:lvl6pPr lvl="5" rtl="0">
              <a:lnSpc>
                <a:spcPct val="95000"/>
              </a:lnSpc>
              <a:spcBef>
                <a:spcPts val="800"/>
              </a:spcBef>
              <a:spcAft>
                <a:spcPts val="0"/>
              </a:spcAft>
              <a:buClr>
                <a:schemeClr val="dk1"/>
              </a:buClr>
              <a:buSzPts val="2800"/>
              <a:buNone/>
              <a:defRPr b="1">
                <a:solidFill>
                  <a:schemeClr val="dk1"/>
                </a:solidFill>
              </a:defRPr>
            </a:lvl6pPr>
            <a:lvl7pPr lvl="6" rtl="0">
              <a:lnSpc>
                <a:spcPct val="95000"/>
              </a:lnSpc>
              <a:spcBef>
                <a:spcPts val="800"/>
              </a:spcBef>
              <a:spcAft>
                <a:spcPts val="0"/>
              </a:spcAft>
              <a:buClr>
                <a:schemeClr val="dk1"/>
              </a:buClr>
              <a:buSzPts val="2800"/>
              <a:buNone/>
              <a:defRPr b="1">
                <a:solidFill>
                  <a:schemeClr val="dk1"/>
                </a:solidFill>
              </a:defRPr>
            </a:lvl7pPr>
            <a:lvl8pPr lvl="7" rtl="0">
              <a:lnSpc>
                <a:spcPct val="95000"/>
              </a:lnSpc>
              <a:spcBef>
                <a:spcPts val="800"/>
              </a:spcBef>
              <a:spcAft>
                <a:spcPts val="0"/>
              </a:spcAft>
              <a:buClr>
                <a:schemeClr val="dk1"/>
              </a:buClr>
              <a:buSzPts val="2800"/>
              <a:buNone/>
              <a:defRPr b="1">
                <a:solidFill>
                  <a:schemeClr val="dk1"/>
                </a:solidFill>
              </a:defRPr>
            </a:lvl8pPr>
            <a:lvl9pPr lvl="8" rtl="0">
              <a:lnSpc>
                <a:spcPct val="95000"/>
              </a:lnSpc>
              <a:spcBef>
                <a:spcPts val="800"/>
              </a:spcBef>
              <a:spcAft>
                <a:spcPts val="0"/>
              </a:spcAft>
              <a:buClr>
                <a:schemeClr val="dk1"/>
              </a:buClr>
              <a:buSzPts val="2800"/>
              <a:buNone/>
              <a:defRPr b="1">
                <a:solidFill>
                  <a:schemeClr val="dk1"/>
                </a:solidFill>
              </a:defRPr>
            </a:lvl9pPr>
          </a:lstStyle>
          <a:p>
            <a:endParaRPr/>
          </a:p>
        </p:txBody>
      </p:sp>
      <p:sp>
        <p:nvSpPr>
          <p:cNvPr id="44" name="Google Shape;44;p8"/>
          <p:cNvSpPr txBox="1"/>
          <p:nvPr/>
        </p:nvSpPr>
        <p:spPr>
          <a:xfrm>
            <a:off x="0" y="0"/>
            <a:ext cx="3000000" cy="38172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endParaRPr sz="1200">
              <a:solidFill>
                <a:schemeClr val="dk1"/>
              </a:solidFill>
            </a:endParaRPr>
          </a:p>
          <a:p>
            <a:pPr marL="0" lvl="1" indent="0" algn="ctr" rtl="0">
              <a:spcBef>
                <a:spcPts val="0"/>
              </a:spcBef>
              <a:spcAft>
                <a:spcPts val="0"/>
              </a:spcAft>
              <a:buClr>
                <a:schemeClr val="dk1"/>
              </a:buClr>
              <a:buSzPts val="2800"/>
              <a:buFont typeface="Arial"/>
              <a:buNone/>
            </a:pPr>
            <a:endParaRPr sz="2800">
              <a:solidFill>
                <a:schemeClr val="dk1"/>
              </a:solidFill>
            </a:endParaRPr>
          </a:p>
          <a:p>
            <a:pPr marL="0" lvl="2" indent="0" algn="ctr" rtl="0">
              <a:spcBef>
                <a:spcPts val="0"/>
              </a:spcBef>
              <a:spcAft>
                <a:spcPts val="0"/>
              </a:spcAft>
              <a:buClr>
                <a:schemeClr val="dk1"/>
              </a:buClr>
              <a:buSzPts val="2800"/>
              <a:buFont typeface="Arial"/>
              <a:buNone/>
            </a:pPr>
            <a:endParaRPr sz="2800">
              <a:solidFill>
                <a:schemeClr val="dk1"/>
              </a:solidFill>
            </a:endParaRPr>
          </a:p>
          <a:p>
            <a:pPr marL="0" lvl="3" indent="0" algn="ctr" rtl="0">
              <a:spcBef>
                <a:spcPts val="0"/>
              </a:spcBef>
              <a:spcAft>
                <a:spcPts val="0"/>
              </a:spcAft>
              <a:buClr>
                <a:schemeClr val="dk1"/>
              </a:buClr>
              <a:buSzPts val="2800"/>
              <a:buFont typeface="Arial"/>
              <a:buNone/>
            </a:pPr>
            <a:endParaRPr sz="2800">
              <a:solidFill>
                <a:schemeClr val="dk1"/>
              </a:solidFill>
            </a:endParaRPr>
          </a:p>
          <a:p>
            <a:pPr marL="0" lvl="4" indent="0" algn="ctr" rtl="0">
              <a:spcBef>
                <a:spcPts val="0"/>
              </a:spcBef>
              <a:spcAft>
                <a:spcPts val="0"/>
              </a:spcAft>
              <a:buClr>
                <a:schemeClr val="dk1"/>
              </a:buClr>
              <a:buSzPts val="2800"/>
              <a:buFont typeface="Arial"/>
              <a:buNone/>
            </a:pPr>
            <a:endParaRPr sz="2800">
              <a:solidFill>
                <a:schemeClr val="dk1"/>
              </a:solidFill>
            </a:endParaRPr>
          </a:p>
          <a:p>
            <a:pPr marL="0" lvl="5" indent="0" algn="ctr" rtl="0">
              <a:spcBef>
                <a:spcPts val="0"/>
              </a:spcBef>
              <a:spcAft>
                <a:spcPts val="0"/>
              </a:spcAft>
              <a:buClr>
                <a:schemeClr val="dk1"/>
              </a:buClr>
              <a:buSzPts val="2800"/>
              <a:buFont typeface="Arial"/>
              <a:buNone/>
            </a:pPr>
            <a:endParaRPr sz="2800">
              <a:solidFill>
                <a:schemeClr val="dk1"/>
              </a:solidFill>
            </a:endParaRPr>
          </a:p>
          <a:p>
            <a:pPr marL="0" lvl="6" indent="0" algn="ctr" rtl="0">
              <a:spcBef>
                <a:spcPts val="0"/>
              </a:spcBef>
              <a:spcAft>
                <a:spcPts val="0"/>
              </a:spcAft>
              <a:buClr>
                <a:schemeClr val="dk1"/>
              </a:buClr>
              <a:buSzPts val="2800"/>
              <a:buFont typeface="Arial"/>
              <a:buNone/>
            </a:pPr>
            <a:endParaRPr sz="2800">
              <a:solidFill>
                <a:schemeClr val="dk1"/>
              </a:solidFill>
            </a:endParaRPr>
          </a:p>
          <a:p>
            <a:pPr marL="0" lvl="7" indent="0" algn="ctr" rtl="0">
              <a:spcBef>
                <a:spcPts val="0"/>
              </a:spcBef>
              <a:spcAft>
                <a:spcPts val="0"/>
              </a:spcAft>
              <a:buClr>
                <a:schemeClr val="dk1"/>
              </a:buClr>
              <a:buSzPts val="2800"/>
              <a:buFont typeface="Arial"/>
              <a:buNone/>
            </a:pPr>
            <a:endParaRPr sz="2800">
              <a:solidFill>
                <a:schemeClr val="dk1"/>
              </a:solidFill>
            </a:endParaRPr>
          </a:p>
          <a:p>
            <a:pPr marL="0" lvl="8" indent="0" algn="ctr" rtl="0">
              <a:spcBef>
                <a:spcPts val="0"/>
              </a:spcBef>
              <a:spcAft>
                <a:spcPts val="0"/>
              </a:spcAft>
              <a:buClr>
                <a:schemeClr val="dk1"/>
              </a:buClr>
              <a:buSzPts val="2800"/>
              <a:buFont typeface="Arial"/>
              <a:buNone/>
            </a:pPr>
            <a:endParaRPr sz="2800">
              <a:solidFill>
                <a:schemeClr val="dk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imple Agenda">
  <p:cSld name="CUSTOM_4">
    <p:spTree>
      <p:nvGrpSpPr>
        <p:cNvPr id="1" name="Shape 45"/>
        <p:cNvGrpSpPr/>
        <p:nvPr/>
      </p:nvGrpSpPr>
      <p:grpSpPr>
        <a:xfrm>
          <a:off x="0" y="0"/>
          <a:ext cx="0" cy="0"/>
          <a:chOff x="0" y="0"/>
          <a:chExt cx="0" cy="0"/>
        </a:xfrm>
      </p:grpSpPr>
      <p:sp>
        <p:nvSpPr>
          <p:cNvPr id="46" name="Google Shape;46;p9"/>
          <p:cNvSpPr txBox="1"/>
          <p:nvPr/>
        </p:nvSpPr>
        <p:spPr>
          <a:xfrm>
            <a:off x="716925" y="1870100"/>
            <a:ext cx="366300" cy="2607900"/>
          </a:xfrm>
          <a:prstGeom prst="rect">
            <a:avLst/>
          </a:prstGeom>
          <a:noFill/>
          <a:ln>
            <a:noFill/>
          </a:ln>
        </p:spPr>
        <p:txBody>
          <a:bodyPr spcFirstLastPara="1" wrap="square" lIns="91425" tIns="91425" rIns="91425" bIns="91425" anchor="t" anchorCtr="0">
            <a:noAutofit/>
          </a:bodyPr>
          <a:lstStyle/>
          <a:p>
            <a:pPr marL="457200" lvl="0" indent="-514350" algn="l" rtl="0">
              <a:lnSpc>
                <a:spcPct val="200000"/>
              </a:lnSpc>
              <a:spcBef>
                <a:spcPts val="0"/>
              </a:spcBef>
              <a:spcAft>
                <a:spcPts val="0"/>
              </a:spcAft>
              <a:buClr>
                <a:schemeClr val="dk2"/>
              </a:buClr>
              <a:buSzPts val="1800"/>
              <a:buAutoNum type="arabicPlain"/>
            </a:pPr>
            <a:endParaRPr sz="1800">
              <a:solidFill>
                <a:schemeClr val="dk1"/>
              </a:solidFill>
            </a:endParaRPr>
          </a:p>
          <a:p>
            <a:pPr marL="457200" lvl="0" indent="-514350" algn="l" rtl="0">
              <a:lnSpc>
                <a:spcPct val="200000"/>
              </a:lnSpc>
              <a:spcBef>
                <a:spcPts val="0"/>
              </a:spcBef>
              <a:spcAft>
                <a:spcPts val="0"/>
              </a:spcAft>
              <a:buClr>
                <a:schemeClr val="dk2"/>
              </a:buClr>
              <a:buSzPts val="1800"/>
              <a:buAutoNum type="arabicPlain"/>
            </a:pPr>
            <a:endParaRPr sz="1800">
              <a:solidFill>
                <a:schemeClr val="dk1"/>
              </a:solidFill>
            </a:endParaRPr>
          </a:p>
          <a:p>
            <a:pPr marL="457200" lvl="0" indent="-514350" algn="l" rtl="0">
              <a:lnSpc>
                <a:spcPct val="200000"/>
              </a:lnSpc>
              <a:spcBef>
                <a:spcPts val="0"/>
              </a:spcBef>
              <a:spcAft>
                <a:spcPts val="0"/>
              </a:spcAft>
              <a:buClr>
                <a:schemeClr val="dk2"/>
              </a:buClr>
              <a:buSzPts val="1800"/>
              <a:buAutoNum type="arabicPlain"/>
            </a:pPr>
            <a:endParaRPr sz="1800">
              <a:solidFill>
                <a:schemeClr val="dk1"/>
              </a:solidFill>
            </a:endParaRPr>
          </a:p>
          <a:p>
            <a:pPr marL="457200" lvl="0" indent="-514350" algn="l" rtl="0">
              <a:lnSpc>
                <a:spcPct val="200000"/>
              </a:lnSpc>
              <a:spcBef>
                <a:spcPts val="0"/>
              </a:spcBef>
              <a:spcAft>
                <a:spcPts val="0"/>
              </a:spcAft>
              <a:buClr>
                <a:schemeClr val="dk2"/>
              </a:buClr>
              <a:buSzPts val="1800"/>
              <a:buAutoNum type="arabicPlain"/>
            </a:pPr>
            <a:endParaRPr sz="1800">
              <a:solidFill>
                <a:schemeClr val="dk1"/>
              </a:solidFill>
            </a:endParaRPr>
          </a:p>
          <a:p>
            <a:pPr marL="457200" lvl="0" indent="0" algn="l" rtl="0">
              <a:lnSpc>
                <a:spcPct val="200000"/>
              </a:lnSpc>
              <a:spcBef>
                <a:spcPts val="1000"/>
              </a:spcBef>
              <a:spcAft>
                <a:spcPts val="1000"/>
              </a:spcAft>
              <a:buNone/>
            </a:pPr>
            <a:endParaRPr sz="1800">
              <a:solidFill>
                <a:schemeClr val="dk1"/>
              </a:solidFill>
            </a:endParaRPr>
          </a:p>
        </p:txBody>
      </p:sp>
      <p:sp>
        <p:nvSpPr>
          <p:cNvPr id="47" name="Google Shape;47;p9"/>
          <p:cNvSpPr txBox="1">
            <a:spLocks noGrp="1"/>
          </p:cNvSpPr>
          <p:nvPr>
            <p:ph type="title"/>
          </p:nvPr>
        </p:nvSpPr>
        <p:spPr>
          <a:xfrm>
            <a:off x="661525" y="1068180"/>
            <a:ext cx="6968400" cy="572700"/>
          </a:xfrm>
          <a:prstGeom prst="rect">
            <a:avLst/>
          </a:prstGeom>
        </p:spPr>
        <p:txBody>
          <a:bodyPr spcFirstLastPara="1" wrap="square" lIns="91425" tIns="91425" rIns="91425" bIns="91425" anchor="t" anchorCtr="0">
            <a:normAutofit/>
          </a:bodyPr>
          <a:lstStyle>
            <a:lvl1pPr marL="0" marR="0" lvl="0" indent="-177800" algn="l" rtl="0">
              <a:lnSpc>
                <a:spcPct val="85000"/>
              </a:lnSpc>
              <a:spcBef>
                <a:spcPts val="0"/>
              </a:spcBef>
              <a:spcAft>
                <a:spcPts val="0"/>
              </a:spcAft>
              <a:buSzPts val="2800"/>
              <a:buNone/>
              <a:defRPr sz="2900"/>
            </a:lvl1pPr>
            <a:lvl2pPr marL="0" marR="0" lvl="1" indent="-177800" algn="l" rtl="0">
              <a:lnSpc>
                <a:spcPct val="85000"/>
              </a:lnSpc>
              <a:spcBef>
                <a:spcPts val="0"/>
              </a:spcBef>
              <a:spcAft>
                <a:spcPts val="0"/>
              </a:spcAft>
              <a:buSzPts val="2800"/>
              <a:buNone/>
              <a:defRPr sz="2900" b="1"/>
            </a:lvl2pPr>
            <a:lvl3pPr marL="0" marR="0" lvl="2" indent="-177800" algn="l" rtl="0">
              <a:lnSpc>
                <a:spcPct val="85000"/>
              </a:lnSpc>
              <a:spcBef>
                <a:spcPts val="0"/>
              </a:spcBef>
              <a:spcAft>
                <a:spcPts val="0"/>
              </a:spcAft>
              <a:buSzPts val="2800"/>
              <a:buNone/>
              <a:defRPr sz="2900" b="1"/>
            </a:lvl3pPr>
            <a:lvl4pPr marL="0" marR="0" lvl="3" indent="-177800" algn="l" rtl="0">
              <a:lnSpc>
                <a:spcPct val="85000"/>
              </a:lnSpc>
              <a:spcBef>
                <a:spcPts val="0"/>
              </a:spcBef>
              <a:spcAft>
                <a:spcPts val="0"/>
              </a:spcAft>
              <a:buSzPts val="2800"/>
              <a:buNone/>
              <a:defRPr sz="2900" b="1"/>
            </a:lvl4pPr>
            <a:lvl5pPr marL="0" marR="0" lvl="4" indent="-177800" algn="l" rtl="0">
              <a:lnSpc>
                <a:spcPct val="85000"/>
              </a:lnSpc>
              <a:spcBef>
                <a:spcPts val="0"/>
              </a:spcBef>
              <a:spcAft>
                <a:spcPts val="0"/>
              </a:spcAft>
              <a:buSzPts val="2800"/>
              <a:buNone/>
              <a:defRPr sz="2900" b="1"/>
            </a:lvl5pPr>
            <a:lvl6pPr marL="0" marR="0" lvl="5" indent="-177800" algn="l" rtl="0">
              <a:lnSpc>
                <a:spcPct val="85000"/>
              </a:lnSpc>
              <a:spcBef>
                <a:spcPts val="0"/>
              </a:spcBef>
              <a:spcAft>
                <a:spcPts val="0"/>
              </a:spcAft>
              <a:buSzPts val="2800"/>
              <a:buNone/>
              <a:defRPr sz="2900" b="1"/>
            </a:lvl6pPr>
            <a:lvl7pPr marL="0" marR="0" lvl="6" indent="-177800" algn="l" rtl="0">
              <a:lnSpc>
                <a:spcPct val="85000"/>
              </a:lnSpc>
              <a:spcBef>
                <a:spcPts val="0"/>
              </a:spcBef>
              <a:spcAft>
                <a:spcPts val="0"/>
              </a:spcAft>
              <a:buSzPts val="2800"/>
              <a:buNone/>
              <a:defRPr sz="2900" b="1"/>
            </a:lvl7pPr>
            <a:lvl8pPr marL="0" marR="0" lvl="7" indent="-177800" algn="l" rtl="0">
              <a:lnSpc>
                <a:spcPct val="85000"/>
              </a:lnSpc>
              <a:spcBef>
                <a:spcPts val="0"/>
              </a:spcBef>
              <a:spcAft>
                <a:spcPts val="0"/>
              </a:spcAft>
              <a:buSzPts val="2800"/>
              <a:buNone/>
              <a:defRPr sz="2900" b="1"/>
            </a:lvl8pPr>
            <a:lvl9pPr marL="0" marR="0" lvl="8" indent="-177800" algn="l" rtl="0">
              <a:lnSpc>
                <a:spcPct val="85000"/>
              </a:lnSpc>
              <a:spcBef>
                <a:spcPts val="0"/>
              </a:spcBef>
              <a:spcAft>
                <a:spcPts val="0"/>
              </a:spcAft>
              <a:buSzPts val="2800"/>
              <a:buNone/>
              <a:defRPr sz="2900" b="1"/>
            </a:lvl9pPr>
          </a:lstStyle>
          <a:p>
            <a:endParaRPr/>
          </a:p>
        </p:txBody>
      </p:sp>
      <p:sp>
        <p:nvSpPr>
          <p:cNvPr id="48" name="Google Shape;48;p9"/>
          <p:cNvSpPr txBox="1">
            <a:spLocks noGrp="1"/>
          </p:cNvSpPr>
          <p:nvPr>
            <p:ph type="title" idx="2"/>
          </p:nvPr>
        </p:nvSpPr>
        <p:spPr>
          <a:xfrm>
            <a:off x="661525" y="735550"/>
            <a:ext cx="6968400" cy="332700"/>
          </a:xfrm>
          <a:prstGeom prst="rect">
            <a:avLst/>
          </a:prstGeom>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None/>
              <a:defRPr sz="1200">
                <a:solidFill>
                  <a:schemeClr val="dk2"/>
                </a:solidFill>
              </a:defRPr>
            </a:lvl1pPr>
            <a:lvl2pPr marL="0" marR="0" lvl="1" indent="-177800" algn="l" rtl="0">
              <a:lnSpc>
                <a:spcPct val="85000"/>
              </a:lnSpc>
              <a:spcBef>
                <a:spcPts val="0"/>
              </a:spcBef>
              <a:spcAft>
                <a:spcPts val="0"/>
              </a:spcAft>
              <a:buClr>
                <a:schemeClr val="dk2"/>
              </a:buClr>
              <a:buSzPts val="2800"/>
              <a:buNone/>
              <a:defRPr sz="2900" b="1">
                <a:solidFill>
                  <a:schemeClr val="dk2"/>
                </a:solidFill>
              </a:defRPr>
            </a:lvl2pPr>
            <a:lvl3pPr marL="0" marR="0" lvl="2" indent="-177800" algn="l" rtl="0">
              <a:lnSpc>
                <a:spcPct val="85000"/>
              </a:lnSpc>
              <a:spcBef>
                <a:spcPts val="0"/>
              </a:spcBef>
              <a:spcAft>
                <a:spcPts val="0"/>
              </a:spcAft>
              <a:buClr>
                <a:schemeClr val="dk2"/>
              </a:buClr>
              <a:buSzPts val="2800"/>
              <a:buNone/>
              <a:defRPr sz="2900" b="1">
                <a:solidFill>
                  <a:schemeClr val="dk2"/>
                </a:solidFill>
              </a:defRPr>
            </a:lvl3pPr>
            <a:lvl4pPr marL="0" marR="0" lvl="3" indent="-177800" algn="l" rtl="0">
              <a:lnSpc>
                <a:spcPct val="85000"/>
              </a:lnSpc>
              <a:spcBef>
                <a:spcPts val="0"/>
              </a:spcBef>
              <a:spcAft>
                <a:spcPts val="0"/>
              </a:spcAft>
              <a:buClr>
                <a:schemeClr val="dk2"/>
              </a:buClr>
              <a:buSzPts val="2800"/>
              <a:buNone/>
              <a:defRPr sz="2900" b="1">
                <a:solidFill>
                  <a:schemeClr val="dk2"/>
                </a:solidFill>
              </a:defRPr>
            </a:lvl4pPr>
            <a:lvl5pPr marL="0" marR="0" lvl="4" indent="-177800" algn="l" rtl="0">
              <a:lnSpc>
                <a:spcPct val="85000"/>
              </a:lnSpc>
              <a:spcBef>
                <a:spcPts val="0"/>
              </a:spcBef>
              <a:spcAft>
                <a:spcPts val="0"/>
              </a:spcAft>
              <a:buClr>
                <a:schemeClr val="dk2"/>
              </a:buClr>
              <a:buSzPts val="2800"/>
              <a:buNone/>
              <a:defRPr sz="2900" b="1">
                <a:solidFill>
                  <a:schemeClr val="dk2"/>
                </a:solidFill>
              </a:defRPr>
            </a:lvl5pPr>
            <a:lvl6pPr marL="0" marR="0" lvl="5" indent="-177800" algn="l" rtl="0">
              <a:lnSpc>
                <a:spcPct val="85000"/>
              </a:lnSpc>
              <a:spcBef>
                <a:spcPts val="0"/>
              </a:spcBef>
              <a:spcAft>
                <a:spcPts val="0"/>
              </a:spcAft>
              <a:buClr>
                <a:schemeClr val="dk2"/>
              </a:buClr>
              <a:buSzPts val="2800"/>
              <a:buNone/>
              <a:defRPr sz="2900" b="1">
                <a:solidFill>
                  <a:schemeClr val="dk2"/>
                </a:solidFill>
              </a:defRPr>
            </a:lvl6pPr>
            <a:lvl7pPr marL="0" marR="0" lvl="6" indent="-177800" algn="l" rtl="0">
              <a:lnSpc>
                <a:spcPct val="85000"/>
              </a:lnSpc>
              <a:spcBef>
                <a:spcPts val="0"/>
              </a:spcBef>
              <a:spcAft>
                <a:spcPts val="0"/>
              </a:spcAft>
              <a:buClr>
                <a:schemeClr val="dk2"/>
              </a:buClr>
              <a:buSzPts val="2800"/>
              <a:buNone/>
              <a:defRPr sz="2900" b="1">
                <a:solidFill>
                  <a:schemeClr val="dk2"/>
                </a:solidFill>
              </a:defRPr>
            </a:lvl7pPr>
            <a:lvl8pPr marL="0" marR="0" lvl="7" indent="-177800" algn="l" rtl="0">
              <a:lnSpc>
                <a:spcPct val="85000"/>
              </a:lnSpc>
              <a:spcBef>
                <a:spcPts val="0"/>
              </a:spcBef>
              <a:spcAft>
                <a:spcPts val="0"/>
              </a:spcAft>
              <a:buClr>
                <a:schemeClr val="dk2"/>
              </a:buClr>
              <a:buSzPts val="2800"/>
              <a:buNone/>
              <a:defRPr sz="2900" b="1">
                <a:solidFill>
                  <a:schemeClr val="dk2"/>
                </a:solidFill>
              </a:defRPr>
            </a:lvl8pPr>
            <a:lvl9pPr marL="0" marR="0" lvl="8" indent="-177800" algn="l" rtl="0">
              <a:lnSpc>
                <a:spcPct val="85000"/>
              </a:lnSpc>
              <a:spcBef>
                <a:spcPts val="0"/>
              </a:spcBef>
              <a:spcAft>
                <a:spcPts val="0"/>
              </a:spcAft>
              <a:buClr>
                <a:schemeClr val="dk2"/>
              </a:buClr>
              <a:buSzPts val="2800"/>
              <a:buNone/>
              <a:defRPr sz="2900" b="1">
                <a:solidFill>
                  <a:schemeClr val="dk2"/>
                </a:solidFill>
              </a:defRPr>
            </a:lvl9pPr>
          </a:lstStyle>
          <a:p>
            <a:endParaRPr/>
          </a:p>
        </p:txBody>
      </p:sp>
      <p:sp>
        <p:nvSpPr>
          <p:cNvPr id="49" name="Google Shape;49;p9"/>
          <p:cNvSpPr txBox="1">
            <a:spLocks noGrp="1"/>
          </p:cNvSpPr>
          <p:nvPr>
            <p:ph type="title" idx="3"/>
          </p:nvPr>
        </p:nvSpPr>
        <p:spPr>
          <a:xfrm>
            <a:off x="1170900" y="1806405"/>
            <a:ext cx="3933300" cy="511800"/>
          </a:xfrm>
          <a:prstGeom prst="rect">
            <a:avLst/>
          </a:prstGeom>
        </p:spPr>
        <p:txBody>
          <a:bodyPr spcFirstLastPara="1" wrap="square" lIns="91425" tIns="91425" rIns="91425" bIns="91425" anchor="ctr" anchorCtr="0">
            <a:normAutofit/>
          </a:bodyPr>
          <a:lstStyle>
            <a:lvl1pPr marL="0" marR="0" lvl="0" indent="0" algn="l" rtl="0">
              <a:lnSpc>
                <a:spcPct val="95000"/>
              </a:lnSpc>
              <a:spcBef>
                <a:spcPts val="800"/>
              </a:spcBef>
              <a:spcAft>
                <a:spcPts val="0"/>
              </a:spcAft>
              <a:buNone/>
              <a:defRPr sz="1800" b="0"/>
            </a:lvl1pPr>
            <a:lvl2pPr lvl="1" rtl="0">
              <a:lnSpc>
                <a:spcPct val="95000"/>
              </a:lnSpc>
              <a:spcBef>
                <a:spcPts val="800"/>
              </a:spcBef>
              <a:spcAft>
                <a:spcPts val="0"/>
              </a:spcAft>
              <a:buClr>
                <a:schemeClr val="dk1"/>
              </a:buClr>
              <a:buSzPts val="2800"/>
              <a:buNone/>
              <a:defRPr b="1">
                <a:solidFill>
                  <a:schemeClr val="dk1"/>
                </a:solidFill>
              </a:defRPr>
            </a:lvl2pPr>
            <a:lvl3pPr lvl="2" rtl="0">
              <a:lnSpc>
                <a:spcPct val="95000"/>
              </a:lnSpc>
              <a:spcBef>
                <a:spcPts val="800"/>
              </a:spcBef>
              <a:spcAft>
                <a:spcPts val="0"/>
              </a:spcAft>
              <a:buClr>
                <a:schemeClr val="dk1"/>
              </a:buClr>
              <a:buSzPts val="2800"/>
              <a:buNone/>
              <a:defRPr b="1">
                <a:solidFill>
                  <a:schemeClr val="dk1"/>
                </a:solidFill>
              </a:defRPr>
            </a:lvl3pPr>
            <a:lvl4pPr lvl="3" rtl="0">
              <a:lnSpc>
                <a:spcPct val="95000"/>
              </a:lnSpc>
              <a:spcBef>
                <a:spcPts val="800"/>
              </a:spcBef>
              <a:spcAft>
                <a:spcPts val="0"/>
              </a:spcAft>
              <a:buClr>
                <a:schemeClr val="dk1"/>
              </a:buClr>
              <a:buSzPts val="2800"/>
              <a:buNone/>
              <a:defRPr b="1">
                <a:solidFill>
                  <a:schemeClr val="dk1"/>
                </a:solidFill>
              </a:defRPr>
            </a:lvl4pPr>
            <a:lvl5pPr lvl="4" rtl="0">
              <a:lnSpc>
                <a:spcPct val="95000"/>
              </a:lnSpc>
              <a:spcBef>
                <a:spcPts val="800"/>
              </a:spcBef>
              <a:spcAft>
                <a:spcPts val="0"/>
              </a:spcAft>
              <a:buClr>
                <a:schemeClr val="dk1"/>
              </a:buClr>
              <a:buSzPts val="2800"/>
              <a:buNone/>
              <a:defRPr b="1">
                <a:solidFill>
                  <a:schemeClr val="dk1"/>
                </a:solidFill>
              </a:defRPr>
            </a:lvl5pPr>
            <a:lvl6pPr lvl="5" rtl="0">
              <a:lnSpc>
                <a:spcPct val="95000"/>
              </a:lnSpc>
              <a:spcBef>
                <a:spcPts val="800"/>
              </a:spcBef>
              <a:spcAft>
                <a:spcPts val="0"/>
              </a:spcAft>
              <a:buClr>
                <a:schemeClr val="dk1"/>
              </a:buClr>
              <a:buSzPts val="2800"/>
              <a:buNone/>
              <a:defRPr b="1">
                <a:solidFill>
                  <a:schemeClr val="dk1"/>
                </a:solidFill>
              </a:defRPr>
            </a:lvl6pPr>
            <a:lvl7pPr lvl="6" rtl="0">
              <a:lnSpc>
                <a:spcPct val="95000"/>
              </a:lnSpc>
              <a:spcBef>
                <a:spcPts val="800"/>
              </a:spcBef>
              <a:spcAft>
                <a:spcPts val="0"/>
              </a:spcAft>
              <a:buClr>
                <a:schemeClr val="dk1"/>
              </a:buClr>
              <a:buSzPts val="2800"/>
              <a:buNone/>
              <a:defRPr b="1">
                <a:solidFill>
                  <a:schemeClr val="dk1"/>
                </a:solidFill>
              </a:defRPr>
            </a:lvl7pPr>
            <a:lvl8pPr lvl="7" rtl="0">
              <a:lnSpc>
                <a:spcPct val="95000"/>
              </a:lnSpc>
              <a:spcBef>
                <a:spcPts val="800"/>
              </a:spcBef>
              <a:spcAft>
                <a:spcPts val="0"/>
              </a:spcAft>
              <a:buClr>
                <a:schemeClr val="dk1"/>
              </a:buClr>
              <a:buSzPts val="2800"/>
              <a:buNone/>
              <a:defRPr b="1">
                <a:solidFill>
                  <a:schemeClr val="dk1"/>
                </a:solidFill>
              </a:defRPr>
            </a:lvl8pPr>
            <a:lvl9pPr lvl="8" rtl="0">
              <a:lnSpc>
                <a:spcPct val="95000"/>
              </a:lnSpc>
              <a:spcBef>
                <a:spcPts val="800"/>
              </a:spcBef>
              <a:spcAft>
                <a:spcPts val="0"/>
              </a:spcAft>
              <a:buClr>
                <a:schemeClr val="dk1"/>
              </a:buClr>
              <a:buSzPts val="2800"/>
              <a:buNone/>
              <a:defRPr b="1">
                <a:solidFill>
                  <a:schemeClr val="dk1"/>
                </a:solidFill>
              </a:defRPr>
            </a:lvl9pPr>
          </a:lstStyle>
          <a:p>
            <a:endParaRPr/>
          </a:p>
        </p:txBody>
      </p:sp>
      <p:sp>
        <p:nvSpPr>
          <p:cNvPr id="50" name="Google Shape;50;p9"/>
          <p:cNvSpPr txBox="1">
            <a:spLocks noGrp="1"/>
          </p:cNvSpPr>
          <p:nvPr>
            <p:ph type="title" idx="4"/>
          </p:nvPr>
        </p:nvSpPr>
        <p:spPr>
          <a:xfrm>
            <a:off x="1170900" y="2365738"/>
            <a:ext cx="3933300" cy="511800"/>
          </a:xfrm>
          <a:prstGeom prst="rect">
            <a:avLst/>
          </a:prstGeom>
        </p:spPr>
        <p:txBody>
          <a:bodyPr spcFirstLastPara="1" wrap="square" lIns="91425" tIns="91425" rIns="91425" bIns="91425" anchor="ctr" anchorCtr="0">
            <a:normAutofit/>
          </a:bodyPr>
          <a:lstStyle>
            <a:lvl1pPr marL="0" marR="0" lvl="0" indent="0" algn="l" rtl="0">
              <a:lnSpc>
                <a:spcPct val="95000"/>
              </a:lnSpc>
              <a:spcBef>
                <a:spcPts val="800"/>
              </a:spcBef>
              <a:spcAft>
                <a:spcPts val="0"/>
              </a:spcAft>
              <a:buNone/>
              <a:defRPr sz="1800" b="0"/>
            </a:lvl1pPr>
            <a:lvl2pPr lvl="1" rtl="0">
              <a:lnSpc>
                <a:spcPct val="95000"/>
              </a:lnSpc>
              <a:spcBef>
                <a:spcPts val="800"/>
              </a:spcBef>
              <a:spcAft>
                <a:spcPts val="0"/>
              </a:spcAft>
              <a:buClr>
                <a:schemeClr val="dk1"/>
              </a:buClr>
              <a:buSzPts val="2800"/>
              <a:buNone/>
              <a:defRPr b="1">
                <a:solidFill>
                  <a:schemeClr val="dk1"/>
                </a:solidFill>
              </a:defRPr>
            </a:lvl2pPr>
            <a:lvl3pPr lvl="2" rtl="0">
              <a:lnSpc>
                <a:spcPct val="95000"/>
              </a:lnSpc>
              <a:spcBef>
                <a:spcPts val="800"/>
              </a:spcBef>
              <a:spcAft>
                <a:spcPts val="0"/>
              </a:spcAft>
              <a:buClr>
                <a:schemeClr val="dk1"/>
              </a:buClr>
              <a:buSzPts val="2800"/>
              <a:buNone/>
              <a:defRPr b="1">
                <a:solidFill>
                  <a:schemeClr val="dk1"/>
                </a:solidFill>
              </a:defRPr>
            </a:lvl3pPr>
            <a:lvl4pPr lvl="3" rtl="0">
              <a:lnSpc>
                <a:spcPct val="95000"/>
              </a:lnSpc>
              <a:spcBef>
                <a:spcPts val="800"/>
              </a:spcBef>
              <a:spcAft>
                <a:spcPts val="0"/>
              </a:spcAft>
              <a:buClr>
                <a:schemeClr val="dk1"/>
              </a:buClr>
              <a:buSzPts val="2800"/>
              <a:buNone/>
              <a:defRPr b="1">
                <a:solidFill>
                  <a:schemeClr val="dk1"/>
                </a:solidFill>
              </a:defRPr>
            </a:lvl4pPr>
            <a:lvl5pPr lvl="4" rtl="0">
              <a:lnSpc>
                <a:spcPct val="95000"/>
              </a:lnSpc>
              <a:spcBef>
                <a:spcPts val="800"/>
              </a:spcBef>
              <a:spcAft>
                <a:spcPts val="0"/>
              </a:spcAft>
              <a:buClr>
                <a:schemeClr val="dk1"/>
              </a:buClr>
              <a:buSzPts val="2800"/>
              <a:buNone/>
              <a:defRPr b="1">
                <a:solidFill>
                  <a:schemeClr val="dk1"/>
                </a:solidFill>
              </a:defRPr>
            </a:lvl5pPr>
            <a:lvl6pPr lvl="5" rtl="0">
              <a:lnSpc>
                <a:spcPct val="95000"/>
              </a:lnSpc>
              <a:spcBef>
                <a:spcPts val="800"/>
              </a:spcBef>
              <a:spcAft>
                <a:spcPts val="0"/>
              </a:spcAft>
              <a:buClr>
                <a:schemeClr val="dk1"/>
              </a:buClr>
              <a:buSzPts val="2800"/>
              <a:buNone/>
              <a:defRPr b="1">
                <a:solidFill>
                  <a:schemeClr val="dk1"/>
                </a:solidFill>
              </a:defRPr>
            </a:lvl6pPr>
            <a:lvl7pPr lvl="6" rtl="0">
              <a:lnSpc>
                <a:spcPct val="95000"/>
              </a:lnSpc>
              <a:spcBef>
                <a:spcPts val="800"/>
              </a:spcBef>
              <a:spcAft>
                <a:spcPts val="0"/>
              </a:spcAft>
              <a:buClr>
                <a:schemeClr val="dk1"/>
              </a:buClr>
              <a:buSzPts val="2800"/>
              <a:buNone/>
              <a:defRPr b="1">
                <a:solidFill>
                  <a:schemeClr val="dk1"/>
                </a:solidFill>
              </a:defRPr>
            </a:lvl7pPr>
            <a:lvl8pPr lvl="7" rtl="0">
              <a:lnSpc>
                <a:spcPct val="95000"/>
              </a:lnSpc>
              <a:spcBef>
                <a:spcPts val="800"/>
              </a:spcBef>
              <a:spcAft>
                <a:spcPts val="0"/>
              </a:spcAft>
              <a:buClr>
                <a:schemeClr val="dk1"/>
              </a:buClr>
              <a:buSzPts val="2800"/>
              <a:buNone/>
              <a:defRPr b="1">
                <a:solidFill>
                  <a:schemeClr val="dk1"/>
                </a:solidFill>
              </a:defRPr>
            </a:lvl8pPr>
            <a:lvl9pPr lvl="8" rtl="0">
              <a:lnSpc>
                <a:spcPct val="95000"/>
              </a:lnSpc>
              <a:spcBef>
                <a:spcPts val="800"/>
              </a:spcBef>
              <a:spcAft>
                <a:spcPts val="0"/>
              </a:spcAft>
              <a:buClr>
                <a:schemeClr val="dk1"/>
              </a:buClr>
              <a:buSzPts val="2800"/>
              <a:buNone/>
              <a:defRPr b="1">
                <a:solidFill>
                  <a:schemeClr val="dk1"/>
                </a:solidFill>
              </a:defRPr>
            </a:lvl9pPr>
          </a:lstStyle>
          <a:p>
            <a:endParaRPr/>
          </a:p>
        </p:txBody>
      </p:sp>
      <p:sp>
        <p:nvSpPr>
          <p:cNvPr id="51" name="Google Shape;51;p9"/>
          <p:cNvSpPr txBox="1">
            <a:spLocks noGrp="1"/>
          </p:cNvSpPr>
          <p:nvPr>
            <p:ph type="title" idx="5"/>
          </p:nvPr>
        </p:nvSpPr>
        <p:spPr>
          <a:xfrm>
            <a:off x="1170900" y="3484405"/>
            <a:ext cx="3933300" cy="511800"/>
          </a:xfrm>
          <a:prstGeom prst="rect">
            <a:avLst/>
          </a:prstGeom>
        </p:spPr>
        <p:txBody>
          <a:bodyPr spcFirstLastPara="1" wrap="square" lIns="91425" tIns="91425" rIns="91425" bIns="91425" anchor="ctr" anchorCtr="0">
            <a:normAutofit/>
          </a:bodyPr>
          <a:lstStyle>
            <a:lvl1pPr marL="0" marR="0" lvl="0" indent="0" algn="l" rtl="0">
              <a:lnSpc>
                <a:spcPct val="95000"/>
              </a:lnSpc>
              <a:spcBef>
                <a:spcPts val="800"/>
              </a:spcBef>
              <a:spcAft>
                <a:spcPts val="0"/>
              </a:spcAft>
              <a:buNone/>
              <a:defRPr sz="1800" b="0"/>
            </a:lvl1pPr>
            <a:lvl2pPr lvl="1" rtl="0">
              <a:lnSpc>
                <a:spcPct val="95000"/>
              </a:lnSpc>
              <a:spcBef>
                <a:spcPts val="800"/>
              </a:spcBef>
              <a:spcAft>
                <a:spcPts val="0"/>
              </a:spcAft>
              <a:buClr>
                <a:schemeClr val="dk1"/>
              </a:buClr>
              <a:buSzPts val="2800"/>
              <a:buNone/>
              <a:defRPr b="1">
                <a:solidFill>
                  <a:schemeClr val="dk1"/>
                </a:solidFill>
              </a:defRPr>
            </a:lvl2pPr>
            <a:lvl3pPr lvl="2" rtl="0">
              <a:lnSpc>
                <a:spcPct val="95000"/>
              </a:lnSpc>
              <a:spcBef>
                <a:spcPts val="800"/>
              </a:spcBef>
              <a:spcAft>
                <a:spcPts val="0"/>
              </a:spcAft>
              <a:buClr>
                <a:schemeClr val="dk1"/>
              </a:buClr>
              <a:buSzPts val="2800"/>
              <a:buNone/>
              <a:defRPr b="1">
                <a:solidFill>
                  <a:schemeClr val="dk1"/>
                </a:solidFill>
              </a:defRPr>
            </a:lvl3pPr>
            <a:lvl4pPr lvl="3" rtl="0">
              <a:lnSpc>
                <a:spcPct val="95000"/>
              </a:lnSpc>
              <a:spcBef>
                <a:spcPts val="800"/>
              </a:spcBef>
              <a:spcAft>
                <a:spcPts val="0"/>
              </a:spcAft>
              <a:buClr>
                <a:schemeClr val="dk1"/>
              </a:buClr>
              <a:buSzPts val="2800"/>
              <a:buNone/>
              <a:defRPr b="1">
                <a:solidFill>
                  <a:schemeClr val="dk1"/>
                </a:solidFill>
              </a:defRPr>
            </a:lvl4pPr>
            <a:lvl5pPr lvl="4" rtl="0">
              <a:lnSpc>
                <a:spcPct val="95000"/>
              </a:lnSpc>
              <a:spcBef>
                <a:spcPts val="800"/>
              </a:spcBef>
              <a:spcAft>
                <a:spcPts val="0"/>
              </a:spcAft>
              <a:buClr>
                <a:schemeClr val="dk1"/>
              </a:buClr>
              <a:buSzPts val="2800"/>
              <a:buNone/>
              <a:defRPr b="1">
                <a:solidFill>
                  <a:schemeClr val="dk1"/>
                </a:solidFill>
              </a:defRPr>
            </a:lvl5pPr>
            <a:lvl6pPr lvl="5" rtl="0">
              <a:lnSpc>
                <a:spcPct val="95000"/>
              </a:lnSpc>
              <a:spcBef>
                <a:spcPts val="800"/>
              </a:spcBef>
              <a:spcAft>
                <a:spcPts val="0"/>
              </a:spcAft>
              <a:buClr>
                <a:schemeClr val="dk1"/>
              </a:buClr>
              <a:buSzPts val="2800"/>
              <a:buNone/>
              <a:defRPr b="1">
                <a:solidFill>
                  <a:schemeClr val="dk1"/>
                </a:solidFill>
              </a:defRPr>
            </a:lvl6pPr>
            <a:lvl7pPr lvl="6" rtl="0">
              <a:lnSpc>
                <a:spcPct val="95000"/>
              </a:lnSpc>
              <a:spcBef>
                <a:spcPts val="800"/>
              </a:spcBef>
              <a:spcAft>
                <a:spcPts val="0"/>
              </a:spcAft>
              <a:buClr>
                <a:schemeClr val="dk1"/>
              </a:buClr>
              <a:buSzPts val="2800"/>
              <a:buNone/>
              <a:defRPr b="1">
                <a:solidFill>
                  <a:schemeClr val="dk1"/>
                </a:solidFill>
              </a:defRPr>
            </a:lvl7pPr>
            <a:lvl8pPr lvl="7" rtl="0">
              <a:lnSpc>
                <a:spcPct val="95000"/>
              </a:lnSpc>
              <a:spcBef>
                <a:spcPts val="800"/>
              </a:spcBef>
              <a:spcAft>
                <a:spcPts val="0"/>
              </a:spcAft>
              <a:buClr>
                <a:schemeClr val="dk1"/>
              </a:buClr>
              <a:buSzPts val="2800"/>
              <a:buNone/>
              <a:defRPr b="1">
                <a:solidFill>
                  <a:schemeClr val="dk1"/>
                </a:solidFill>
              </a:defRPr>
            </a:lvl8pPr>
            <a:lvl9pPr lvl="8" rtl="0">
              <a:lnSpc>
                <a:spcPct val="95000"/>
              </a:lnSpc>
              <a:spcBef>
                <a:spcPts val="800"/>
              </a:spcBef>
              <a:spcAft>
                <a:spcPts val="0"/>
              </a:spcAft>
              <a:buClr>
                <a:schemeClr val="dk1"/>
              </a:buClr>
              <a:buSzPts val="2800"/>
              <a:buNone/>
              <a:defRPr b="1">
                <a:solidFill>
                  <a:schemeClr val="dk1"/>
                </a:solidFill>
              </a:defRPr>
            </a:lvl9pPr>
          </a:lstStyle>
          <a:p>
            <a:endParaRPr/>
          </a:p>
        </p:txBody>
      </p:sp>
      <p:sp>
        <p:nvSpPr>
          <p:cNvPr id="52" name="Google Shape;52;p9"/>
          <p:cNvSpPr txBox="1">
            <a:spLocks noGrp="1"/>
          </p:cNvSpPr>
          <p:nvPr>
            <p:ph type="title" idx="6"/>
          </p:nvPr>
        </p:nvSpPr>
        <p:spPr>
          <a:xfrm>
            <a:off x="1170900" y="2925071"/>
            <a:ext cx="3933300" cy="511800"/>
          </a:xfrm>
          <a:prstGeom prst="rect">
            <a:avLst/>
          </a:prstGeom>
        </p:spPr>
        <p:txBody>
          <a:bodyPr spcFirstLastPara="1" wrap="square" lIns="91425" tIns="91425" rIns="91425" bIns="91425" anchor="ctr" anchorCtr="0">
            <a:normAutofit/>
          </a:bodyPr>
          <a:lstStyle>
            <a:lvl1pPr marL="0" marR="0" lvl="0" indent="0" algn="l" rtl="0">
              <a:lnSpc>
                <a:spcPct val="95000"/>
              </a:lnSpc>
              <a:spcBef>
                <a:spcPts val="800"/>
              </a:spcBef>
              <a:spcAft>
                <a:spcPts val="0"/>
              </a:spcAft>
              <a:buNone/>
              <a:defRPr sz="1800" b="0"/>
            </a:lvl1pPr>
            <a:lvl2pPr lvl="1" rtl="0">
              <a:lnSpc>
                <a:spcPct val="95000"/>
              </a:lnSpc>
              <a:spcBef>
                <a:spcPts val="800"/>
              </a:spcBef>
              <a:spcAft>
                <a:spcPts val="0"/>
              </a:spcAft>
              <a:buClr>
                <a:schemeClr val="dk1"/>
              </a:buClr>
              <a:buSzPts val="2800"/>
              <a:buNone/>
              <a:defRPr b="1">
                <a:solidFill>
                  <a:schemeClr val="dk1"/>
                </a:solidFill>
              </a:defRPr>
            </a:lvl2pPr>
            <a:lvl3pPr lvl="2" rtl="0">
              <a:lnSpc>
                <a:spcPct val="95000"/>
              </a:lnSpc>
              <a:spcBef>
                <a:spcPts val="800"/>
              </a:spcBef>
              <a:spcAft>
                <a:spcPts val="0"/>
              </a:spcAft>
              <a:buClr>
                <a:schemeClr val="dk1"/>
              </a:buClr>
              <a:buSzPts val="2800"/>
              <a:buNone/>
              <a:defRPr b="1">
                <a:solidFill>
                  <a:schemeClr val="dk1"/>
                </a:solidFill>
              </a:defRPr>
            </a:lvl3pPr>
            <a:lvl4pPr lvl="3" rtl="0">
              <a:lnSpc>
                <a:spcPct val="95000"/>
              </a:lnSpc>
              <a:spcBef>
                <a:spcPts val="800"/>
              </a:spcBef>
              <a:spcAft>
                <a:spcPts val="0"/>
              </a:spcAft>
              <a:buClr>
                <a:schemeClr val="dk1"/>
              </a:buClr>
              <a:buSzPts val="2800"/>
              <a:buNone/>
              <a:defRPr b="1">
                <a:solidFill>
                  <a:schemeClr val="dk1"/>
                </a:solidFill>
              </a:defRPr>
            </a:lvl4pPr>
            <a:lvl5pPr lvl="4" rtl="0">
              <a:lnSpc>
                <a:spcPct val="95000"/>
              </a:lnSpc>
              <a:spcBef>
                <a:spcPts val="800"/>
              </a:spcBef>
              <a:spcAft>
                <a:spcPts val="0"/>
              </a:spcAft>
              <a:buClr>
                <a:schemeClr val="dk1"/>
              </a:buClr>
              <a:buSzPts val="2800"/>
              <a:buNone/>
              <a:defRPr b="1">
                <a:solidFill>
                  <a:schemeClr val="dk1"/>
                </a:solidFill>
              </a:defRPr>
            </a:lvl5pPr>
            <a:lvl6pPr lvl="5" rtl="0">
              <a:lnSpc>
                <a:spcPct val="95000"/>
              </a:lnSpc>
              <a:spcBef>
                <a:spcPts val="800"/>
              </a:spcBef>
              <a:spcAft>
                <a:spcPts val="0"/>
              </a:spcAft>
              <a:buClr>
                <a:schemeClr val="dk1"/>
              </a:buClr>
              <a:buSzPts val="2800"/>
              <a:buNone/>
              <a:defRPr b="1">
                <a:solidFill>
                  <a:schemeClr val="dk1"/>
                </a:solidFill>
              </a:defRPr>
            </a:lvl6pPr>
            <a:lvl7pPr lvl="6" rtl="0">
              <a:lnSpc>
                <a:spcPct val="95000"/>
              </a:lnSpc>
              <a:spcBef>
                <a:spcPts val="800"/>
              </a:spcBef>
              <a:spcAft>
                <a:spcPts val="0"/>
              </a:spcAft>
              <a:buClr>
                <a:schemeClr val="dk1"/>
              </a:buClr>
              <a:buSzPts val="2800"/>
              <a:buNone/>
              <a:defRPr b="1">
                <a:solidFill>
                  <a:schemeClr val="dk1"/>
                </a:solidFill>
              </a:defRPr>
            </a:lvl7pPr>
            <a:lvl8pPr lvl="7" rtl="0">
              <a:lnSpc>
                <a:spcPct val="95000"/>
              </a:lnSpc>
              <a:spcBef>
                <a:spcPts val="800"/>
              </a:spcBef>
              <a:spcAft>
                <a:spcPts val="0"/>
              </a:spcAft>
              <a:buClr>
                <a:schemeClr val="dk1"/>
              </a:buClr>
              <a:buSzPts val="2800"/>
              <a:buNone/>
              <a:defRPr b="1">
                <a:solidFill>
                  <a:schemeClr val="dk1"/>
                </a:solidFill>
              </a:defRPr>
            </a:lvl8pPr>
            <a:lvl9pPr lvl="8" rtl="0">
              <a:lnSpc>
                <a:spcPct val="95000"/>
              </a:lnSpc>
              <a:spcBef>
                <a:spcPts val="800"/>
              </a:spcBef>
              <a:spcAft>
                <a:spcPts val="0"/>
              </a:spcAft>
              <a:buClr>
                <a:schemeClr val="dk1"/>
              </a:buClr>
              <a:buSzPts val="2800"/>
              <a:buNone/>
              <a:defRPr b="1">
                <a:solidFill>
                  <a:schemeClr val="dk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BLANK_1_3">
    <p:spTree>
      <p:nvGrpSpPr>
        <p:cNvPr id="1" name="Shape 53"/>
        <p:cNvGrpSpPr/>
        <p:nvPr/>
      </p:nvGrpSpPr>
      <p:grpSpPr>
        <a:xfrm>
          <a:off x="0" y="0"/>
          <a:ext cx="0" cy="0"/>
          <a:chOff x="0" y="0"/>
          <a:chExt cx="0" cy="0"/>
        </a:xfrm>
      </p:grpSpPr>
      <p:sp>
        <p:nvSpPr>
          <p:cNvPr id="54" name="Google Shape;54;p10"/>
          <p:cNvSpPr txBox="1">
            <a:spLocks noGrp="1"/>
          </p:cNvSpPr>
          <p:nvPr>
            <p:ph type="title"/>
          </p:nvPr>
        </p:nvSpPr>
        <p:spPr>
          <a:xfrm>
            <a:off x="604725" y="4408878"/>
            <a:ext cx="6968400" cy="572700"/>
          </a:xfrm>
          <a:prstGeom prst="rect">
            <a:avLst/>
          </a:prstGeom>
        </p:spPr>
        <p:txBody>
          <a:bodyPr spcFirstLastPara="1" wrap="square" lIns="91425" tIns="91425" rIns="91425" bIns="91425" anchor="b" anchorCtr="0">
            <a:normAutofit/>
          </a:bodyPr>
          <a:lstStyle>
            <a:lvl1pPr marL="0" marR="0" lvl="0" indent="0" algn="l" rtl="0">
              <a:lnSpc>
                <a:spcPct val="115000"/>
              </a:lnSpc>
              <a:spcBef>
                <a:spcPts val="0"/>
              </a:spcBef>
              <a:spcAft>
                <a:spcPts val="0"/>
              </a:spcAft>
              <a:buNone/>
              <a:defRPr sz="700" u="sng">
                <a:solidFill>
                  <a:srgbClr val="B7B7B7"/>
                </a:solidFill>
                <a:latin typeface="Proxima Nova"/>
                <a:ea typeface="Proxima Nova"/>
                <a:cs typeface="Proxima Nova"/>
                <a:sym typeface="Proxima Nova"/>
              </a:defRPr>
            </a:lvl1pPr>
            <a:lvl2pPr marL="0" marR="0" lvl="1" indent="-177800" algn="l" rtl="0">
              <a:lnSpc>
                <a:spcPct val="85000"/>
              </a:lnSpc>
              <a:spcBef>
                <a:spcPts val="0"/>
              </a:spcBef>
              <a:spcAft>
                <a:spcPts val="0"/>
              </a:spcAft>
              <a:buClr>
                <a:srgbClr val="B7B7B7"/>
              </a:buClr>
              <a:buSzPts val="2800"/>
              <a:buNone/>
              <a:defRPr sz="2900" b="1">
                <a:solidFill>
                  <a:srgbClr val="B7B7B7"/>
                </a:solidFill>
                <a:latin typeface="Proxima Nova"/>
                <a:ea typeface="Proxima Nova"/>
                <a:cs typeface="Proxima Nova"/>
                <a:sym typeface="Proxima Nova"/>
              </a:defRPr>
            </a:lvl2pPr>
            <a:lvl3pPr marL="0" marR="0" lvl="2" indent="-177800" algn="l" rtl="0">
              <a:lnSpc>
                <a:spcPct val="85000"/>
              </a:lnSpc>
              <a:spcBef>
                <a:spcPts val="0"/>
              </a:spcBef>
              <a:spcAft>
                <a:spcPts val="0"/>
              </a:spcAft>
              <a:buClr>
                <a:srgbClr val="B7B7B7"/>
              </a:buClr>
              <a:buSzPts val="2800"/>
              <a:buNone/>
              <a:defRPr sz="2900" b="1">
                <a:solidFill>
                  <a:srgbClr val="B7B7B7"/>
                </a:solidFill>
                <a:latin typeface="Proxima Nova"/>
                <a:ea typeface="Proxima Nova"/>
                <a:cs typeface="Proxima Nova"/>
                <a:sym typeface="Proxima Nova"/>
              </a:defRPr>
            </a:lvl3pPr>
            <a:lvl4pPr marL="0" marR="0" lvl="3" indent="-177800" algn="l" rtl="0">
              <a:lnSpc>
                <a:spcPct val="85000"/>
              </a:lnSpc>
              <a:spcBef>
                <a:spcPts val="0"/>
              </a:spcBef>
              <a:spcAft>
                <a:spcPts val="0"/>
              </a:spcAft>
              <a:buClr>
                <a:srgbClr val="B7B7B7"/>
              </a:buClr>
              <a:buSzPts val="2800"/>
              <a:buNone/>
              <a:defRPr sz="2900" b="1">
                <a:solidFill>
                  <a:srgbClr val="B7B7B7"/>
                </a:solidFill>
                <a:latin typeface="Proxima Nova"/>
                <a:ea typeface="Proxima Nova"/>
                <a:cs typeface="Proxima Nova"/>
                <a:sym typeface="Proxima Nova"/>
              </a:defRPr>
            </a:lvl4pPr>
            <a:lvl5pPr marL="0" marR="0" lvl="4" indent="-177800" algn="l" rtl="0">
              <a:lnSpc>
                <a:spcPct val="85000"/>
              </a:lnSpc>
              <a:spcBef>
                <a:spcPts val="0"/>
              </a:spcBef>
              <a:spcAft>
                <a:spcPts val="0"/>
              </a:spcAft>
              <a:buClr>
                <a:srgbClr val="B7B7B7"/>
              </a:buClr>
              <a:buSzPts val="2800"/>
              <a:buNone/>
              <a:defRPr sz="2900" b="1">
                <a:solidFill>
                  <a:srgbClr val="B7B7B7"/>
                </a:solidFill>
                <a:latin typeface="Proxima Nova"/>
                <a:ea typeface="Proxima Nova"/>
                <a:cs typeface="Proxima Nova"/>
                <a:sym typeface="Proxima Nova"/>
              </a:defRPr>
            </a:lvl5pPr>
            <a:lvl6pPr marL="0" marR="0" lvl="5" indent="-177800" algn="l" rtl="0">
              <a:lnSpc>
                <a:spcPct val="85000"/>
              </a:lnSpc>
              <a:spcBef>
                <a:spcPts val="0"/>
              </a:spcBef>
              <a:spcAft>
                <a:spcPts val="0"/>
              </a:spcAft>
              <a:buClr>
                <a:srgbClr val="B7B7B7"/>
              </a:buClr>
              <a:buSzPts val="2800"/>
              <a:buNone/>
              <a:defRPr sz="2900" b="1">
                <a:solidFill>
                  <a:srgbClr val="B7B7B7"/>
                </a:solidFill>
                <a:latin typeface="Proxima Nova"/>
                <a:ea typeface="Proxima Nova"/>
                <a:cs typeface="Proxima Nova"/>
                <a:sym typeface="Proxima Nova"/>
              </a:defRPr>
            </a:lvl6pPr>
            <a:lvl7pPr marL="0" marR="0" lvl="6" indent="-177800" algn="l" rtl="0">
              <a:lnSpc>
                <a:spcPct val="85000"/>
              </a:lnSpc>
              <a:spcBef>
                <a:spcPts val="0"/>
              </a:spcBef>
              <a:spcAft>
                <a:spcPts val="0"/>
              </a:spcAft>
              <a:buClr>
                <a:srgbClr val="B7B7B7"/>
              </a:buClr>
              <a:buSzPts val="2800"/>
              <a:buNone/>
              <a:defRPr sz="2900" b="1">
                <a:solidFill>
                  <a:srgbClr val="B7B7B7"/>
                </a:solidFill>
                <a:latin typeface="Proxima Nova"/>
                <a:ea typeface="Proxima Nova"/>
                <a:cs typeface="Proxima Nova"/>
                <a:sym typeface="Proxima Nova"/>
              </a:defRPr>
            </a:lvl7pPr>
            <a:lvl8pPr marL="0" marR="0" lvl="7" indent="-177800" algn="l" rtl="0">
              <a:lnSpc>
                <a:spcPct val="85000"/>
              </a:lnSpc>
              <a:spcBef>
                <a:spcPts val="0"/>
              </a:spcBef>
              <a:spcAft>
                <a:spcPts val="0"/>
              </a:spcAft>
              <a:buClr>
                <a:srgbClr val="B7B7B7"/>
              </a:buClr>
              <a:buSzPts val="2800"/>
              <a:buNone/>
              <a:defRPr sz="2900" b="1">
                <a:solidFill>
                  <a:srgbClr val="B7B7B7"/>
                </a:solidFill>
                <a:latin typeface="Proxima Nova"/>
                <a:ea typeface="Proxima Nova"/>
                <a:cs typeface="Proxima Nova"/>
                <a:sym typeface="Proxima Nova"/>
              </a:defRPr>
            </a:lvl8pPr>
            <a:lvl9pPr marL="0" marR="0" lvl="8" indent="-177800" algn="l" rtl="0">
              <a:lnSpc>
                <a:spcPct val="85000"/>
              </a:lnSpc>
              <a:spcBef>
                <a:spcPts val="0"/>
              </a:spcBef>
              <a:spcAft>
                <a:spcPts val="0"/>
              </a:spcAft>
              <a:buClr>
                <a:srgbClr val="B7B7B7"/>
              </a:buClr>
              <a:buSzPts val="2800"/>
              <a:buNone/>
              <a:defRPr sz="2900" b="1">
                <a:solidFill>
                  <a:srgbClr val="B7B7B7"/>
                </a:solidFill>
                <a:latin typeface="Proxima Nova"/>
                <a:ea typeface="Proxima Nova"/>
                <a:cs typeface="Proxima Nova"/>
                <a:sym typeface="Proxima Nova"/>
              </a:defRPr>
            </a:lvl9pPr>
          </a:lstStyle>
          <a:p>
            <a:endParaRPr/>
          </a:p>
        </p:txBody>
      </p:sp>
      <p:sp>
        <p:nvSpPr>
          <p:cNvPr id="55" name="Google Shape;55;p10"/>
          <p:cNvSpPr txBox="1">
            <a:spLocks noGrp="1"/>
          </p:cNvSpPr>
          <p:nvPr>
            <p:ph type="title" idx="2"/>
          </p:nvPr>
        </p:nvSpPr>
        <p:spPr>
          <a:xfrm>
            <a:off x="604725" y="516677"/>
            <a:ext cx="6968400" cy="572700"/>
          </a:xfrm>
          <a:prstGeom prst="rect">
            <a:avLst/>
          </a:prstGeom>
        </p:spPr>
        <p:txBody>
          <a:bodyPr spcFirstLastPara="1" wrap="square" lIns="91425" tIns="91425" rIns="91425" bIns="91425" anchor="t" anchorCtr="0">
            <a:normAutofit/>
          </a:bodyPr>
          <a:lstStyle>
            <a:lvl1pPr marL="0" marR="0" lvl="0" indent="-177800" algn="l" rtl="0">
              <a:lnSpc>
                <a:spcPct val="85000"/>
              </a:lnSpc>
              <a:spcBef>
                <a:spcPts val="0"/>
              </a:spcBef>
              <a:spcAft>
                <a:spcPts val="0"/>
              </a:spcAft>
              <a:buSzPts val="2800"/>
              <a:buNone/>
              <a:defRPr sz="2900"/>
            </a:lvl1pPr>
            <a:lvl2pPr marL="0" marR="0" lvl="1" indent="-177800" algn="l" rtl="0">
              <a:lnSpc>
                <a:spcPct val="85000"/>
              </a:lnSpc>
              <a:spcBef>
                <a:spcPts val="0"/>
              </a:spcBef>
              <a:spcAft>
                <a:spcPts val="0"/>
              </a:spcAft>
              <a:buSzPts val="2800"/>
              <a:buNone/>
              <a:defRPr sz="2900" b="1"/>
            </a:lvl2pPr>
            <a:lvl3pPr marL="0" marR="0" lvl="2" indent="-177800" algn="l" rtl="0">
              <a:lnSpc>
                <a:spcPct val="85000"/>
              </a:lnSpc>
              <a:spcBef>
                <a:spcPts val="0"/>
              </a:spcBef>
              <a:spcAft>
                <a:spcPts val="0"/>
              </a:spcAft>
              <a:buSzPts val="2800"/>
              <a:buNone/>
              <a:defRPr sz="2900" b="1"/>
            </a:lvl3pPr>
            <a:lvl4pPr marL="0" marR="0" lvl="3" indent="-177800" algn="l" rtl="0">
              <a:lnSpc>
                <a:spcPct val="85000"/>
              </a:lnSpc>
              <a:spcBef>
                <a:spcPts val="0"/>
              </a:spcBef>
              <a:spcAft>
                <a:spcPts val="0"/>
              </a:spcAft>
              <a:buSzPts val="2800"/>
              <a:buNone/>
              <a:defRPr sz="2900" b="1"/>
            </a:lvl4pPr>
            <a:lvl5pPr marL="0" marR="0" lvl="4" indent="-177800" algn="l" rtl="0">
              <a:lnSpc>
                <a:spcPct val="85000"/>
              </a:lnSpc>
              <a:spcBef>
                <a:spcPts val="0"/>
              </a:spcBef>
              <a:spcAft>
                <a:spcPts val="0"/>
              </a:spcAft>
              <a:buSzPts val="2800"/>
              <a:buNone/>
              <a:defRPr sz="2900" b="1"/>
            </a:lvl5pPr>
            <a:lvl6pPr marL="0" marR="0" lvl="5" indent="-177800" algn="l" rtl="0">
              <a:lnSpc>
                <a:spcPct val="85000"/>
              </a:lnSpc>
              <a:spcBef>
                <a:spcPts val="0"/>
              </a:spcBef>
              <a:spcAft>
                <a:spcPts val="0"/>
              </a:spcAft>
              <a:buSzPts val="2800"/>
              <a:buNone/>
              <a:defRPr sz="2900" b="1"/>
            </a:lvl6pPr>
            <a:lvl7pPr marL="0" marR="0" lvl="6" indent="-177800" algn="l" rtl="0">
              <a:lnSpc>
                <a:spcPct val="85000"/>
              </a:lnSpc>
              <a:spcBef>
                <a:spcPts val="0"/>
              </a:spcBef>
              <a:spcAft>
                <a:spcPts val="0"/>
              </a:spcAft>
              <a:buSzPts val="2800"/>
              <a:buNone/>
              <a:defRPr sz="2900" b="1"/>
            </a:lvl7pPr>
            <a:lvl8pPr marL="0" marR="0" lvl="7" indent="-177800" algn="l" rtl="0">
              <a:lnSpc>
                <a:spcPct val="85000"/>
              </a:lnSpc>
              <a:spcBef>
                <a:spcPts val="0"/>
              </a:spcBef>
              <a:spcAft>
                <a:spcPts val="0"/>
              </a:spcAft>
              <a:buSzPts val="2800"/>
              <a:buNone/>
              <a:defRPr sz="2900" b="1"/>
            </a:lvl8pPr>
            <a:lvl9pPr marL="0" marR="0" lvl="8" indent="-177800" algn="l" rtl="0">
              <a:lnSpc>
                <a:spcPct val="85000"/>
              </a:lnSpc>
              <a:spcBef>
                <a:spcPts val="0"/>
              </a:spcBef>
              <a:spcAft>
                <a:spcPts val="0"/>
              </a:spcAft>
              <a:buSzPts val="2800"/>
              <a:buNone/>
              <a:defRPr sz="2900" b="1"/>
            </a:lvl9pPr>
          </a:lstStyle>
          <a:p>
            <a:endParaRPr/>
          </a:p>
        </p:txBody>
      </p:sp>
      <p:sp>
        <p:nvSpPr>
          <p:cNvPr id="56" name="Google Shape;56;p10"/>
          <p:cNvSpPr txBox="1">
            <a:spLocks noGrp="1"/>
          </p:cNvSpPr>
          <p:nvPr>
            <p:ph type="subTitle" idx="1"/>
          </p:nvPr>
        </p:nvSpPr>
        <p:spPr>
          <a:xfrm>
            <a:off x="604725" y="1104050"/>
            <a:ext cx="6939900" cy="330300"/>
          </a:xfrm>
          <a:prstGeom prst="rect">
            <a:avLst/>
          </a:prstGeom>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None/>
              <a:defRPr sz="12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7" name="Google Shape;57;p10"/>
          <p:cNvSpPr txBox="1">
            <a:spLocks noGrp="1"/>
          </p:cNvSpPr>
          <p:nvPr>
            <p:ph type="subTitle" idx="3"/>
          </p:nvPr>
        </p:nvSpPr>
        <p:spPr>
          <a:xfrm>
            <a:off x="604725" y="1721425"/>
            <a:ext cx="6939900" cy="330300"/>
          </a:xfrm>
          <a:prstGeom prst="rect">
            <a:avLst/>
          </a:prstGeom>
        </p:spPr>
        <p:txBody>
          <a:bodyPr spcFirstLastPara="1" wrap="square" lIns="91425" tIns="91425" rIns="91425" bIns="91425" anchor="t" anchorCtr="0">
            <a:normAutofit/>
          </a:bodyPr>
          <a:lstStyle>
            <a:lvl1pPr marL="285750" marR="0" lvl="0" indent="-228600" algn="l" rtl="0">
              <a:lnSpc>
                <a:spcPct val="90000"/>
              </a:lnSpc>
              <a:spcBef>
                <a:spcPts val="0"/>
              </a:spcBef>
              <a:spcAft>
                <a:spcPts val="0"/>
              </a:spcAft>
              <a:buSzPts val="1300"/>
              <a:buNone/>
              <a:defRPr sz="1300"/>
            </a:lvl1pPr>
            <a:lvl2pPr lvl="1" algn="ctr" rtl="0">
              <a:lnSpc>
                <a:spcPct val="100000"/>
              </a:lnSpc>
              <a:spcBef>
                <a:spcPts val="100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80450" y="445025"/>
            <a:ext cx="83520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b="1">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80450" y="1152475"/>
            <a:ext cx="83520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Char char="●"/>
              <a:defRPr sz="1800">
                <a:solidFill>
                  <a:schemeClr val="dk1"/>
                </a:solidFill>
              </a:defRPr>
            </a:lvl1pPr>
            <a:lvl2pPr marL="914400" lvl="1" indent="-317500">
              <a:lnSpc>
                <a:spcPct val="115000"/>
              </a:lnSpc>
              <a:spcBef>
                <a:spcPts val="0"/>
              </a:spcBef>
              <a:spcAft>
                <a:spcPts val="0"/>
              </a:spcAft>
              <a:buClr>
                <a:schemeClr val="dk1"/>
              </a:buClr>
              <a:buSzPts val="1400"/>
              <a:buChar char="○"/>
              <a:defRPr>
                <a:solidFill>
                  <a:schemeClr val="dk1"/>
                </a:solidFill>
              </a:defRPr>
            </a:lvl2pPr>
            <a:lvl3pPr marL="1371600" lvl="2" indent="-317500">
              <a:lnSpc>
                <a:spcPct val="115000"/>
              </a:lnSpc>
              <a:spcBef>
                <a:spcPts val="0"/>
              </a:spcBef>
              <a:spcAft>
                <a:spcPts val="0"/>
              </a:spcAft>
              <a:buClr>
                <a:schemeClr val="dk1"/>
              </a:buClr>
              <a:buSzPts val="1400"/>
              <a:buChar char="■"/>
              <a:defRPr>
                <a:solidFill>
                  <a:schemeClr val="dk1"/>
                </a:solidFill>
              </a:defRPr>
            </a:lvl3pPr>
            <a:lvl4pPr marL="1828800" lvl="3" indent="-317500">
              <a:lnSpc>
                <a:spcPct val="115000"/>
              </a:lnSpc>
              <a:spcBef>
                <a:spcPts val="0"/>
              </a:spcBef>
              <a:spcAft>
                <a:spcPts val="0"/>
              </a:spcAft>
              <a:buClr>
                <a:schemeClr val="dk1"/>
              </a:buClr>
              <a:buSzPts val="1400"/>
              <a:buChar char="●"/>
              <a:defRPr>
                <a:solidFill>
                  <a:schemeClr val="dk1"/>
                </a:solidFill>
              </a:defRPr>
            </a:lvl4pPr>
            <a:lvl5pPr marL="2286000" lvl="4" indent="-317500">
              <a:lnSpc>
                <a:spcPct val="115000"/>
              </a:lnSpc>
              <a:spcBef>
                <a:spcPts val="0"/>
              </a:spcBef>
              <a:spcAft>
                <a:spcPts val="0"/>
              </a:spcAft>
              <a:buClr>
                <a:schemeClr val="dk1"/>
              </a:buClr>
              <a:buSzPts val="1400"/>
              <a:buChar char="○"/>
              <a:defRPr>
                <a:solidFill>
                  <a:schemeClr val="dk1"/>
                </a:solidFill>
              </a:defRPr>
            </a:lvl5pPr>
            <a:lvl6pPr marL="2743200" lvl="5" indent="-317500">
              <a:lnSpc>
                <a:spcPct val="115000"/>
              </a:lnSpc>
              <a:spcBef>
                <a:spcPts val="0"/>
              </a:spcBef>
              <a:spcAft>
                <a:spcPts val="0"/>
              </a:spcAft>
              <a:buClr>
                <a:schemeClr val="dk1"/>
              </a:buClr>
              <a:buSzPts val="1400"/>
              <a:buChar char="■"/>
              <a:defRPr>
                <a:solidFill>
                  <a:schemeClr val="dk1"/>
                </a:solidFill>
              </a:defRPr>
            </a:lvl6pPr>
            <a:lvl7pPr marL="3200400" lvl="6" indent="-317500">
              <a:lnSpc>
                <a:spcPct val="115000"/>
              </a:lnSpc>
              <a:spcBef>
                <a:spcPts val="0"/>
              </a:spcBef>
              <a:spcAft>
                <a:spcPts val="0"/>
              </a:spcAft>
              <a:buClr>
                <a:schemeClr val="dk1"/>
              </a:buClr>
              <a:buSzPts val="1400"/>
              <a:buChar char="●"/>
              <a:defRPr>
                <a:solidFill>
                  <a:schemeClr val="dk1"/>
                </a:solidFill>
              </a:defRPr>
            </a:lvl7pPr>
            <a:lvl8pPr marL="3657600" lvl="7" indent="-317500">
              <a:lnSpc>
                <a:spcPct val="115000"/>
              </a:lnSpc>
              <a:spcBef>
                <a:spcPts val="0"/>
              </a:spcBef>
              <a:spcAft>
                <a:spcPts val="0"/>
              </a:spcAft>
              <a:buClr>
                <a:schemeClr val="dk1"/>
              </a:buClr>
              <a:buSzPts val="1400"/>
              <a:buChar char="○"/>
              <a:defRPr>
                <a:solidFill>
                  <a:schemeClr val="dk1"/>
                </a:solidFill>
              </a:defRPr>
            </a:lvl8pPr>
            <a:lvl9pPr marL="4114800" lvl="8" indent="-317500">
              <a:lnSpc>
                <a:spcPct val="115000"/>
              </a:lnSpc>
              <a:spcBef>
                <a:spcPts val="0"/>
              </a:spcBef>
              <a:spcAft>
                <a:spcPts val="0"/>
              </a:spcAft>
              <a:buClr>
                <a:schemeClr val="dk1"/>
              </a:buClr>
              <a:buSzPts val="1400"/>
              <a:buChar char="■"/>
              <a:defRPr>
                <a:solidFill>
                  <a:schemeClr val="dk1"/>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hyperlink" Target="https://www.jellyvision.com/blog-post/7-tips-benefits-power-point-presentation/"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1"/>
        <p:cNvGrpSpPr/>
        <p:nvPr/>
      </p:nvGrpSpPr>
      <p:grpSpPr>
        <a:xfrm>
          <a:off x="0" y="0"/>
          <a:ext cx="0" cy="0"/>
          <a:chOff x="0" y="0"/>
          <a:chExt cx="0" cy="0"/>
        </a:xfrm>
      </p:grpSpPr>
      <p:sp>
        <p:nvSpPr>
          <p:cNvPr id="132" name="Google Shape;132;p22"/>
          <p:cNvSpPr txBox="1"/>
          <p:nvPr/>
        </p:nvSpPr>
        <p:spPr>
          <a:xfrm>
            <a:off x="674473" y="1999403"/>
            <a:ext cx="4103700" cy="652500"/>
          </a:xfrm>
          <a:prstGeom prst="rect">
            <a:avLst/>
          </a:prstGeom>
          <a:noFill/>
          <a:ln>
            <a:noFill/>
          </a:ln>
        </p:spPr>
        <p:txBody>
          <a:bodyPr spcFirstLastPara="1" wrap="square" lIns="91425" tIns="91425" rIns="91425" bIns="91425" anchor="t" anchorCtr="0">
            <a:spAutoFit/>
          </a:bodyPr>
          <a:lstStyle/>
          <a:p>
            <a:pPr marL="0" lvl="0" indent="0" algn="l" rtl="0">
              <a:lnSpc>
                <a:spcPct val="95000"/>
              </a:lnSpc>
              <a:spcBef>
                <a:spcPts val="0"/>
              </a:spcBef>
              <a:spcAft>
                <a:spcPts val="0"/>
              </a:spcAft>
              <a:buNone/>
            </a:pPr>
            <a:r>
              <a:rPr lang="en" sz="1600">
                <a:solidFill>
                  <a:schemeClr val="lt1"/>
                </a:solidFill>
              </a:rPr>
              <a:t>Let’s talk benefits. </a:t>
            </a:r>
            <a:endParaRPr sz="1600">
              <a:solidFill>
                <a:schemeClr val="lt1"/>
              </a:solidFill>
            </a:endParaRPr>
          </a:p>
          <a:p>
            <a:pPr marL="0" lvl="0" indent="0" algn="l" rtl="0">
              <a:lnSpc>
                <a:spcPct val="95000"/>
              </a:lnSpc>
              <a:spcBef>
                <a:spcPts val="0"/>
              </a:spcBef>
              <a:spcAft>
                <a:spcPts val="0"/>
              </a:spcAft>
              <a:buNone/>
            </a:pPr>
            <a:endParaRPr sz="1600">
              <a:solidFill>
                <a:schemeClr val="lt1"/>
              </a:solidFill>
            </a:endParaRPr>
          </a:p>
        </p:txBody>
      </p:sp>
      <p:sp>
        <p:nvSpPr>
          <p:cNvPr id="133" name="Google Shape;133;p22"/>
          <p:cNvSpPr txBox="1"/>
          <p:nvPr/>
        </p:nvSpPr>
        <p:spPr>
          <a:xfrm>
            <a:off x="674475" y="1058425"/>
            <a:ext cx="6717900" cy="6279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1000"/>
              </a:spcAft>
              <a:buClr>
                <a:srgbClr val="000000"/>
              </a:buClr>
              <a:buSzPts val="1100"/>
              <a:buFont typeface="Arial"/>
              <a:buNone/>
            </a:pPr>
            <a:r>
              <a:rPr lang="en" sz="3600" b="1">
                <a:solidFill>
                  <a:schemeClr val="lt1"/>
                </a:solidFill>
              </a:rPr>
              <a:t>Open Enrollment Toolkit</a:t>
            </a:r>
            <a:endParaRPr sz="3600" b="1">
              <a:solidFill>
                <a:schemeClr val="lt1"/>
              </a:solidFill>
            </a:endParaRPr>
          </a:p>
        </p:txBody>
      </p:sp>
      <p:sp>
        <p:nvSpPr>
          <p:cNvPr id="134" name="Google Shape;134;p22"/>
          <p:cNvSpPr txBox="1"/>
          <p:nvPr/>
        </p:nvSpPr>
        <p:spPr>
          <a:xfrm>
            <a:off x="783144" y="4291963"/>
            <a:ext cx="3939000" cy="226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100" b="1" dirty="0">
                <a:solidFill>
                  <a:srgbClr val="CCCCCC"/>
                </a:solidFill>
              </a:rPr>
              <a:t>OPEN ENROLLMENT 2023</a:t>
            </a:r>
          </a:p>
          <a:p>
            <a:pPr marL="0" lvl="0" indent="0" algn="l" rtl="0">
              <a:spcBef>
                <a:spcPts val="0"/>
              </a:spcBef>
              <a:spcAft>
                <a:spcPts val="0"/>
              </a:spcAft>
              <a:buNone/>
            </a:pPr>
            <a:endParaRPr sz="1100" b="1" dirty="0">
              <a:solidFill>
                <a:srgbClr val="CCCCCC"/>
              </a:solidFill>
            </a:endParaRPr>
          </a:p>
        </p:txBody>
      </p:sp>
      <p:pic>
        <p:nvPicPr>
          <p:cNvPr id="135" name="Google Shape;135;p22"/>
          <p:cNvPicPr preferRelativeResize="0"/>
          <p:nvPr/>
        </p:nvPicPr>
        <p:blipFill rotWithShape="1">
          <a:blip r:embed="rId3">
            <a:alphaModFix/>
          </a:blip>
          <a:srcRect l="119" r="109"/>
          <a:stretch/>
        </p:blipFill>
        <p:spPr>
          <a:xfrm>
            <a:off x="7599725" y="4067286"/>
            <a:ext cx="998474" cy="675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1"/>
          <p:cNvSpPr txBox="1"/>
          <p:nvPr/>
        </p:nvSpPr>
        <p:spPr>
          <a:xfrm>
            <a:off x="685800" y="954350"/>
            <a:ext cx="3697800" cy="3681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None/>
            </a:pPr>
            <a:r>
              <a:rPr lang="en" sz="3000" b="1">
                <a:solidFill>
                  <a:schemeClr val="dk1"/>
                </a:solidFill>
              </a:rPr>
              <a:t>What does a good text look like?</a:t>
            </a:r>
            <a:endParaRPr sz="3000" b="1">
              <a:solidFill>
                <a:schemeClr val="dk1"/>
              </a:solidFill>
            </a:endParaRPr>
          </a:p>
        </p:txBody>
      </p:sp>
      <p:sp>
        <p:nvSpPr>
          <p:cNvPr id="219" name="Google Shape;219;p31"/>
          <p:cNvSpPr txBox="1"/>
          <p:nvPr/>
        </p:nvSpPr>
        <p:spPr>
          <a:xfrm>
            <a:off x="685800" y="629771"/>
            <a:ext cx="3939000" cy="226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200" b="1">
                <a:solidFill>
                  <a:schemeClr val="dk2"/>
                </a:solidFill>
              </a:rPr>
              <a:t>IT’S TIME TO START TEXTING</a:t>
            </a:r>
            <a:endParaRPr sz="1200" b="1">
              <a:solidFill>
                <a:schemeClr val="dk2"/>
              </a:solidFill>
            </a:endParaRPr>
          </a:p>
        </p:txBody>
      </p:sp>
      <p:sp>
        <p:nvSpPr>
          <p:cNvPr id="220" name="Google Shape;220;p31"/>
          <p:cNvSpPr txBox="1"/>
          <p:nvPr/>
        </p:nvSpPr>
        <p:spPr>
          <a:xfrm>
            <a:off x="685800" y="1919250"/>
            <a:ext cx="3480600" cy="2607900"/>
          </a:xfrm>
          <a:prstGeom prst="rect">
            <a:avLst/>
          </a:prstGeom>
          <a:noFill/>
          <a:ln>
            <a:noFill/>
          </a:ln>
        </p:spPr>
        <p:txBody>
          <a:bodyPr spcFirstLastPara="1" wrap="square" lIns="91425" tIns="91425" rIns="91425" bIns="91425" anchor="t" anchorCtr="0">
            <a:noAutofit/>
          </a:bodyPr>
          <a:lstStyle/>
          <a:p>
            <a:pPr marL="285750" lvl="0" indent="-311150" algn="l" rtl="0">
              <a:lnSpc>
                <a:spcPct val="90000"/>
              </a:lnSpc>
              <a:spcBef>
                <a:spcPts val="0"/>
              </a:spcBef>
              <a:spcAft>
                <a:spcPts val="0"/>
              </a:spcAft>
              <a:buClr>
                <a:schemeClr val="dk2"/>
              </a:buClr>
              <a:buSzPts val="1300"/>
              <a:buFont typeface="Arial"/>
              <a:buChar char="●"/>
            </a:pPr>
            <a:r>
              <a:rPr lang="en" sz="1300">
                <a:solidFill>
                  <a:schemeClr val="dk1"/>
                </a:solidFill>
              </a:rPr>
              <a:t>Keep it short. The best performing texts are under 140 characters in length.</a:t>
            </a:r>
            <a:endParaRPr sz="1300">
              <a:solidFill>
                <a:schemeClr val="dk1"/>
              </a:solidFill>
            </a:endParaRPr>
          </a:p>
          <a:p>
            <a:pPr marL="285750" lvl="0" indent="-311150" algn="l" rtl="0">
              <a:lnSpc>
                <a:spcPct val="90000"/>
              </a:lnSpc>
              <a:spcBef>
                <a:spcPts val="1000"/>
              </a:spcBef>
              <a:spcAft>
                <a:spcPts val="0"/>
              </a:spcAft>
              <a:buClr>
                <a:schemeClr val="dk2"/>
              </a:buClr>
              <a:buSzPts val="1300"/>
              <a:buFont typeface="Arial"/>
              <a:buChar char="●"/>
            </a:pPr>
            <a:r>
              <a:rPr lang="en" sz="1300">
                <a:solidFill>
                  <a:schemeClr val="dk1"/>
                </a:solidFill>
              </a:rPr>
              <a:t>Link to more resources.</a:t>
            </a:r>
            <a:endParaRPr sz="1300">
              <a:solidFill>
                <a:schemeClr val="dk1"/>
              </a:solidFill>
            </a:endParaRPr>
          </a:p>
          <a:p>
            <a:pPr marL="285750" lvl="0" indent="-311150" algn="l" rtl="0">
              <a:lnSpc>
                <a:spcPct val="90000"/>
              </a:lnSpc>
              <a:spcBef>
                <a:spcPts val="1000"/>
              </a:spcBef>
              <a:spcAft>
                <a:spcPts val="0"/>
              </a:spcAft>
              <a:buClr>
                <a:schemeClr val="dk2"/>
              </a:buClr>
              <a:buSzPts val="1300"/>
              <a:buFont typeface="Arial"/>
              <a:buChar char="●"/>
            </a:pPr>
            <a:r>
              <a:rPr lang="en" sz="1300">
                <a:solidFill>
                  <a:schemeClr val="dk1"/>
                </a:solidFill>
              </a:rPr>
              <a:t>Include a call to action. </a:t>
            </a:r>
            <a:endParaRPr sz="1300">
              <a:solidFill>
                <a:schemeClr val="dk1"/>
              </a:solidFill>
            </a:endParaRPr>
          </a:p>
          <a:p>
            <a:pPr marL="285750" lvl="0" indent="-311150" algn="l" rtl="0">
              <a:lnSpc>
                <a:spcPct val="90000"/>
              </a:lnSpc>
              <a:spcBef>
                <a:spcPts val="1000"/>
              </a:spcBef>
              <a:spcAft>
                <a:spcPts val="1000"/>
              </a:spcAft>
              <a:buClr>
                <a:schemeClr val="dk2"/>
              </a:buClr>
              <a:buSzPts val="1300"/>
              <a:buFont typeface="Arial"/>
              <a:buChar char="●"/>
            </a:pPr>
            <a:r>
              <a:rPr lang="en" sz="1300">
                <a:solidFill>
                  <a:schemeClr val="dk1"/>
                </a:solidFill>
              </a:rPr>
              <a:t>Add a bit of social proof. </a:t>
            </a:r>
            <a:endParaRPr sz="1300">
              <a:solidFill>
                <a:schemeClr val="dk1"/>
              </a:solidFill>
            </a:endParaRPr>
          </a:p>
        </p:txBody>
      </p:sp>
      <p:pic>
        <p:nvPicPr>
          <p:cNvPr id="221" name="Google Shape;221;p31"/>
          <p:cNvPicPr preferRelativeResize="0"/>
          <p:nvPr/>
        </p:nvPicPr>
        <p:blipFill rotWithShape="1">
          <a:blip r:embed="rId3">
            <a:alphaModFix/>
          </a:blip>
          <a:srcRect t="1059" b="4369"/>
          <a:stretch/>
        </p:blipFill>
        <p:spPr>
          <a:xfrm>
            <a:off x="6128800" y="449676"/>
            <a:ext cx="2312500" cy="42441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32"/>
          <p:cNvPicPr preferRelativeResize="0">
            <a:picLocks noGrp="1"/>
          </p:cNvPicPr>
          <p:nvPr>
            <p:ph type="pic" idx="2"/>
          </p:nvPr>
        </p:nvPicPr>
        <p:blipFill rotWithShape="1">
          <a:blip r:embed="rId3">
            <a:alphaModFix/>
          </a:blip>
          <a:srcRect t="4635" b="4644"/>
          <a:stretch/>
        </p:blipFill>
        <p:spPr>
          <a:xfrm>
            <a:off x="5365225" y="0"/>
            <a:ext cx="3778801" cy="5143501"/>
          </a:xfrm>
          <a:prstGeom prst="rect">
            <a:avLst/>
          </a:prstGeom>
          <a:noFill/>
          <a:ln>
            <a:noFill/>
          </a:ln>
        </p:spPr>
      </p:pic>
      <p:sp>
        <p:nvSpPr>
          <p:cNvPr id="227" name="Google Shape;227;p32"/>
          <p:cNvSpPr/>
          <p:nvPr/>
        </p:nvSpPr>
        <p:spPr>
          <a:xfrm>
            <a:off x="0" y="0"/>
            <a:ext cx="6667378" cy="5143500"/>
          </a:xfrm>
          <a:custGeom>
            <a:avLst/>
            <a:gdLst/>
            <a:ahLst/>
            <a:cxnLst/>
            <a:rect l="l" t="t" r="r" b="b"/>
            <a:pathLst>
              <a:path w="269389" h="205740" extrusionOk="0">
                <a:moveTo>
                  <a:pt x="217842" y="0"/>
                </a:moveTo>
                <a:lnTo>
                  <a:pt x="0" y="0"/>
                </a:lnTo>
                <a:lnTo>
                  <a:pt x="0" y="205740"/>
                </a:lnTo>
                <a:lnTo>
                  <a:pt x="269389" y="205740"/>
                </a:lnTo>
                <a:close/>
              </a:path>
            </a:pathLst>
          </a:custGeom>
          <a:solidFill>
            <a:schemeClr val="lt1"/>
          </a:solidFill>
          <a:ln w="9525" cap="flat" cmpd="sng">
            <a:solidFill>
              <a:schemeClr val="lt1"/>
            </a:solidFill>
            <a:prstDash val="solid"/>
            <a:round/>
            <a:headEnd type="none" w="med" len="med"/>
            <a:tailEnd type="none" w="med" len="med"/>
          </a:ln>
        </p:spPr>
      </p:sp>
      <p:sp>
        <p:nvSpPr>
          <p:cNvPr id="228" name="Google Shape;228;p32"/>
          <p:cNvSpPr txBox="1"/>
          <p:nvPr/>
        </p:nvSpPr>
        <p:spPr>
          <a:xfrm>
            <a:off x="685800" y="629771"/>
            <a:ext cx="3939000" cy="226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200" b="1">
                <a:solidFill>
                  <a:schemeClr val="dk2"/>
                </a:solidFill>
                <a:latin typeface="Proxima Nova"/>
                <a:ea typeface="Proxima Nova"/>
                <a:cs typeface="Proxima Nova"/>
                <a:sym typeface="Proxima Nova"/>
              </a:rPr>
              <a:t>INVEST IN TACTICAL MARKETING</a:t>
            </a:r>
            <a:endParaRPr sz="1200" b="1">
              <a:solidFill>
                <a:schemeClr val="dk2"/>
              </a:solidFill>
              <a:latin typeface="Proxima Nova"/>
              <a:ea typeface="Proxima Nova"/>
              <a:cs typeface="Proxima Nova"/>
              <a:sym typeface="Proxima Nova"/>
            </a:endParaRPr>
          </a:p>
        </p:txBody>
      </p:sp>
      <p:sp>
        <p:nvSpPr>
          <p:cNvPr id="229" name="Google Shape;229;p32"/>
          <p:cNvSpPr txBox="1"/>
          <p:nvPr/>
        </p:nvSpPr>
        <p:spPr>
          <a:xfrm>
            <a:off x="685800" y="954350"/>
            <a:ext cx="4517400" cy="3681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None/>
            </a:pPr>
            <a:r>
              <a:rPr lang="en" sz="3000" b="1">
                <a:solidFill>
                  <a:schemeClr val="dk1"/>
                </a:solidFill>
                <a:latin typeface="Proxima Nova"/>
                <a:ea typeface="Proxima Nova"/>
                <a:cs typeface="Proxima Nova"/>
                <a:sym typeface="Proxima Nova"/>
              </a:rPr>
              <a:t>Make the most of your real estate.  </a:t>
            </a:r>
            <a:endParaRPr sz="3000" b="1">
              <a:solidFill>
                <a:schemeClr val="dk1"/>
              </a:solidFill>
              <a:latin typeface="Proxima Nova"/>
              <a:ea typeface="Proxima Nova"/>
              <a:cs typeface="Proxima Nova"/>
              <a:sym typeface="Proxima Nova"/>
            </a:endParaRPr>
          </a:p>
        </p:txBody>
      </p:sp>
      <p:sp>
        <p:nvSpPr>
          <p:cNvPr id="230" name="Google Shape;230;p32"/>
          <p:cNvSpPr txBox="1"/>
          <p:nvPr/>
        </p:nvSpPr>
        <p:spPr>
          <a:xfrm>
            <a:off x="685800" y="2199300"/>
            <a:ext cx="4912800" cy="2785200"/>
          </a:xfrm>
          <a:prstGeom prst="rect">
            <a:avLst/>
          </a:prstGeom>
          <a:noFill/>
          <a:ln>
            <a:noFill/>
          </a:ln>
        </p:spPr>
        <p:txBody>
          <a:bodyPr spcFirstLastPara="1" wrap="square" lIns="91425" tIns="91425" rIns="91425" bIns="91425" anchor="t" anchorCtr="0">
            <a:noAutofit/>
          </a:bodyPr>
          <a:lstStyle/>
          <a:p>
            <a:pPr marL="285750" lvl="0" indent="-311150" algn="l" rtl="0">
              <a:lnSpc>
                <a:spcPct val="90000"/>
              </a:lnSpc>
              <a:spcBef>
                <a:spcPts val="0"/>
              </a:spcBef>
              <a:spcAft>
                <a:spcPts val="0"/>
              </a:spcAft>
              <a:buClr>
                <a:schemeClr val="dk2"/>
              </a:buClr>
              <a:buSzPts val="1300"/>
              <a:buFont typeface="Proxima Nova"/>
              <a:buChar char="●"/>
            </a:pPr>
            <a:r>
              <a:rPr lang="en" sz="1300">
                <a:solidFill>
                  <a:schemeClr val="dk1"/>
                </a:solidFill>
                <a:latin typeface="Proxima Nova"/>
                <a:ea typeface="Proxima Nova"/>
                <a:cs typeface="Proxima Nova"/>
                <a:sym typeface="Proxima Nova"/>
              </a:rPr>
              <a:t>Use intranet ads and align the theme with the rest of your communications</a:t>
            </a:r>
            <a:endParaRPr sz="1300">
              <a:solidFill>
                <a:schemeClr val="dk1"/>
              </a:solidFill>
              <a:latin typeface="Proxima Nova"/>
              <a:ea typeface="Proxima Nova"/>
              <a:cs typeface="Proxima Nova"/>
              <a:sym typeface="Proxima Nova"/>
            </a:endParaRPr>
          </a:p>
          <a:p>
            <a:pPr marL="285750" lvl="0" indent="-311150" algn="l" rtl="0">
              <a:lnSpc>
                <a:spcPct val="90000"/>
              </a:lnSpc>
              <a:spcBef>
                <a:spcPts val="1000"/>
              </a:spcBef>
              <a:spcAft>
                <a:spcPts val="0"/>
              </a:spcAft>
              <a:buClr>
                <a:schemeClr val="dk2"/>
              </a:buClr>
              <a:buSzPts val="1300"/>
              <a:buFont typeface="Proxima Nova"/>
              <a:buChar char="●"/>
            </a:pPr>
            <a:r>
              <a:rPr lang="en" sz="1300">
                <a:solidFill>
                  <a:schemeClr val="dk1"/>
                </a:solidFill>
                <a:latin typeface="Proxima Nova"/>
                <a:ea typeface="Proxima Nova"/>
                <a:cs typeface="Proxima Nova"/>
                <a:sym typeface="Proxima Nova"/>
              </a:rPr>
              <a:t>Reinforce the digital ads with postcards mailed to employees’ homes</a:t>
            </a:r>
            <a:endParaRPr sz="1300">
              <a:solidFill>
                <a:schemeClr val="dk1"/>
              </a:solidFill>
              <a:latin typeface="Proxima Nova"/>
              <a:ea typeface="Proxima Nova"/>
              <a:cs typeface="Proxima Nova"/>
              <a:sym typeface="Proxima Nova"/>
            </a:endParaRPr>
          </a:p>
          <a:p>
            <a:pPr marL="285750" lvl="0" indent="-311150" algn="l" rtl="0">
              <a:lnSpc>
                <a:spcPct val="90000"/>
              </a:lnSpc>
              <a:spcBef>
                <a:spcPts val="1000"/>
              </a:spcBef>
              <a:spcAft>
                <a:spcPts val="0"/>
              </a:spcAft>
              <a:buClr>
                <a:schemeClr val="dk2"/>
              </a:buClr>
              <a:buSzPts val="1300"/>
              <a:buFont typeface="Proxima Nova"/>
              <a:buChar char="●"/>
            </a:pPr>
            <a:r>
              <a:rPr lang="en" sz="1300">
                <a:solidFill>
                  <a:schemeClr val="dk1"/>
                </a:solidFill>
                <a:latin typeface="Proxima Nova"/>
                <a:ea typeface="Proxima Nova"/>
                <a:cs typeface="Proxima Nova"/>
                <a:sym typeface="Proxima Nova"/>
              </a:rPr>
              <a:t>Use a strong “call to action” in your ad like “Attend the webinar.” “Talk to ALEX.” “Enroll today!”</a:t>
            </a:r>
            <a:endParaRPr sz="1300">
              <a:solidFill>
                <a:schemeClr val="dk1"/>
              </a:solidFill>
              <a:latin typeface="Proxima Nova"/>
              <a:ea typeface="Proxima Nova"/>
              <a:cs typeface="Proxima Nova"/>
              <a:sym typeface="Proxima Nova"/>
            </a:endParaRPr>
          </a:p>
          <a:p>
            <a:pPr marL="285750" lvl="0" indent="-311150" algn="l" rtl="0">
              <a:lnSpc>
                <a:spcPct val="90000"/>
              </a:lnSpc>
              <a:spcBef>
                <a:spcPts val="1000"/>
              </a:spcBef>
              <a:spcAft>
                <a:spcPts val="1000"/>
              </a:spcAft>
              <a:buClr>
                <a:schemeClr val="dk2"/>
              </a:buClr>
              <a:buSzPts val="1300"/>
              <a:buFont typeface="Proxima Nova"/>
              <a:buChar char="●"/>
            </a:pPr>
            <a:r>
              <a:rPr lang="en" sz="1300">
                <a:solidFill>
                  <a:schemeClr val="dk1"/>
                </a:solidFill>
                <a:latin typeface="Proxima Nova"/>
                <a:ea typeface="Proxima Nova"/>
                <a:cs typeface="Proxima Nova"/>
                <a:sym typeface="Proxima Nova"/>
              </a:rPr>
              <a:t>Use these same ads in emails or in your team’s email signatures</a:t>
            </a:r>
            <a:endParaRPr sz="1300">
              <a:solidFill>
                <a:schemeClr val="dk1"/>
              </a:solidFill>
              <a:latin typeface="Proxima Nova"/>
              <a:ea typeface="Proxima Nova"/>
              <a:cs typeface="Proxima Nova"/>
              <a:sym typeface="Proxima Nov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33"/>
          <p:cNvPicPr preferRelativeResize="0">
            <a:picLocks noGrp="1"/>
          </p:cNvPicPr>
          <p:nvPr>
            <p:ph type="pic" idx="2"/>
          </p:nvPr>
        </p:nvPicPr>
        <p:blipFill rotWithShape="1">
          <a:blip r:embed="rId3">
            <a:alphaModFix/>
          </a:blip>
          <a:srcRect l="32440" r="18592"/>
          <a:stretch/>
        </p:blipFill>
        <p:spPr>
          <a:xfrm>
            <a:off x="5365225" y="0"/>
            <a:ext cx="3778801" cy="5143501"/>
          </a:xfrm>
          <a:prstGeom prst="rect">
            <a:avLst/>
          </a:prstGeom>
          <a:noFill/>
          <a:ln>
            <a:noFill/>
          </a:ln>
        </p:spPr>
      </p:pic>
      <p:sp>
        <p:nvSpPr>
          <p:cNvPr id="236" name="Google Shape;236;p33"/>
          <p:cNvSpPr/>
          <p:nvPr/>
        </p:nvSpPr>
        <p:spPr>
          <a:xfrm>
            <a:off x="0" y="0"/>
            <a:ext cx="6667378" cy="5143500"/>
          </a:xfrm>
          <a:custGeom>
            <a:avLst/>
            <a:gdLst/>
            <a:ahLst/>
            <a:cxnLst/>
            <a:rect l="l" t="t" r="r" b="b"/>
            <a:pathLst>
              <a:path w="269389" h="205740" extrusionOk="0">
                <a:moveTo>
                  <a:pt x="217842" y="0"/>
                </a:moveTo>
                <a:lnTo>
                  <a:pt x="0" y="0"/>
                </a:lnTo>
                <a:lnTo>
                  <a:pt x="0" y="205740"/>
                </a:lnTo>
                <a:lnTo>
                  <a:pt x="269389" y="205740"/>
                </a:lnTo>
                <a:close/>
              </a:path>
            </a:pathLst>
          </a:custGeom>
          <a:solidFill>
            <a:schemeClr val="lt1"/>
          </a:solidFill>
          <a:ln w="9525" cap="flat" cmpd="sng">
            <a:solidFill>
              <a:schemeClr val="lt1"/>
            </a:solidFill>
            <a:prstDash val="solid"/>
            <a:round/>
            <a:headEnd type="none" w="med" len="med"/>
            <a:tailEnd type="none" w="med" len="med"/>
          </a:ln>
        </p:spPr>
      </p:sp>
      <p:sp>
        <p:nvSpPr>
          <p:cNvPr id="237" name="Google Shape;237;p33"/>
          <p:cNvSpPr txBox="1"/>
          <p:nvPr/>
        </p:nvSpPr>
        <p:spPr>
          <a:xfrm>
            <a:off x="685800" y="629771"/>
            <a:ext cx="3939000" cy="226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000" b="1">
                <a:solidFill>
                  <a:schemeClr val="dk2"/>
                </a:solidFill>
              </a:rPr>
              <a:t>MAKE YOUR MEETINGS HYBRID</a:t>
            </a:r>
            <a:endParaRPr sz="1000" b="1">
              <a:solidFill>
                <a:schemeClr val="dk2"/>
              </a:solidFill>
            </a:endParaRPr>
          </a:p>
        </p:txBody>
      </p:sp>
      <p:sp>
        <p:nvSpPr>
          <p:cNvPr id="238" name="Google Shape;238;p33"/>
          <p:cNvSpPr txBox="1"/>
          <p:nvPr/>
        </p:nvSpPr>
        <p:spPr>
          <a:xfrm>
            <a:off x="685800" y="954350"/>
            <a:ext cx="4517400" cy="3681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None/>
            </a:pPr>
            <a:r>
              <a:rPr lang="en" sz="2400" b="1">
                <a:solidFill>
                  <a:schemeClr val="dk1"/>
                </a:solidFill>
              </a:rPr>
              <a:t>Meetings should be accessible to in-person and remote employees. </a:t>
            </a:r>
            <a:endParaRPr sz="2400" b="1">
              <a:solidFill>
                <a:schemeClr val="dk1"/>
              </a:solidFill>
            </a:endParaRPr>
          </a:p>
        </p:txBody>
      </p:sp>
      <p:sp>
        <p:nvSpPr>
          <p:cNvPr id="239" name="Google Shape;239;p33"/>
          <p:cNvSpPr txBox="1"/>
          <p:nvPr/>
        </p:nvSpPr>
        <p:spPr>
          <a:xfrm>
            <a:off x="685800" y="2066525"/>
            <a:ext cx="4912800" cy="2917800"/>
          </a:xfrm>
          <a:prstGeom prst="rect">
            <a:avLst/>
          </a:prstGeom>
          <a:noFill/>
          <a:ln>
            <a:noFill/>
          </a:ln>
        </p:spPr>
        <p:txBody>
          <a:bodyPr spcFirstLastPara="1" wrap="square" lIns="91425" tIns="91425" rIns="91425" bIns="91425" anchor="t" anchorCtr="0">
            <a:noAutofit/>
          </a:bodyPr>
          <a:lstStyle/>
          <a:p>
            <a:pPr marL="285750" lvl="0" indent="-311150" algn="l" rtl="0">
              <a:lnSpc>
                <a:spcPct val="90000"/>
              </a:lnSpc>
              <a:spcBef>
                <a:spcPts val="0"/>
              </a:spcBef>
              <a:spcAft>
                <a:spcPts val="0"/>
              </a:spcAft>
              <a:buClr>
                <a:schemeClr val="dk2"/>
              </a:buClr>
              <a:buSzPts val="1300"/>
              <a:buFont typeface="Arial"/>
              <a:buChar char="●"/>
            </a:pPr>
            <a:r>
              <a:rPr lang="en" sz="1300">
                <a:solidFill>
                  <a:schemeClr val="dk1"/>
                </a:solidFill>
              </a:rPr>
              <a:t>Zoom is still our top pick, but Google Meet, ClickMeeting, Webex, and GoToMeeting are a few alternatives to consider.</a:t>
            </a:r>
            <a:endParaRPr sz="1300">
              <a:solidFill>
                <a:schemeClr val="dk1"/>
              </a:solidFill>
            </a:endParaRPr>
          </a:p>
          <a:p>
            <a:pPr marL="285750" lvl="0" indent="-311150" algn="l" rtl="0">
              <a:lnSpc>
                <a:spcPct val="90000"/>
              </a:lnSpc>
              <a:spcBef>
                <a:spcPts val="1000"/>
              </a:spcBef>
              <a:spcAft>
                <a:spcPts val="0"/>
              </a:spcAft>
              <a:buClr>
                <a:schemeClr val="dk2"/>
              </a:buClr>
              <a:buSzPts val="1300"/>
              <a:buFont typeface="Arial"/>
              <a:buChar char="●"/>
            </a:pPr>
            <a:r>
              <a:rPr lang="en" sz="1300">
                <a:solidFill>
                  <a:schemeClr val="dk1"/>
                </a:solidFill>
              </a:rPr>
              <a:t>Make video optional to combat “Zoom fatigue”</a:t>
            </a:r>
            <a:endParaRPr sz="1300">
              <a:solidFill>
                <a:schemeClr val="dk1"/>
              </a:solidFill>
            </a:endParaRPr>
          </a:p>
          <a:p>
            <a:pPr marL="285750" lvl="0" indent="-311150" algn="l" rtl="0">
              <a:lnSpc>
                <a:spcPct val="90000"/>
              </a:lnSpc>
              <a:spcBef>
                <a:spcPts val="1000"/>
              </a:spcBef>
              <a:spcAft>
                <a:spcPts val="0"/>
              </a:spcAft>
              <a:buClr>
                <a:schemeClr val="dk2"/>
              </a:buClr>
              <a:buSzPts val="1300"/>
              <a:buFont typeface="Arial"/>
              <a:buChar char="●"/>
            </a:pPr>
            <a:r>
              <a:rPr lang="en" sz="1300">
                <a:solidFill>
                  <a:schemeClr val="dk1"/>
                </a:solidFill>
              </a:rPr>
              <a:t>Encourage use of reactions and annotations</a:t>
            </a:r>
            <a:endParaRPr sz="1300">
              <a:solidFill>
                <a:schemeClr val="dk1"/>
              </a:solidFill>
            </a:endParaRPr>
          </a:p>
          <a:p>
            <a:pPr marL="285750" lvl="0" indent="-311150" algn="l" rtl="0">
              <a:lnSpc>
                <a:spcPct val="90000"/>
              </a:lnSpc>
              <a:spcBef>
                <a:spcPts val="1000"/>
              </a:spcBef>
              <a:spcAft>
                <a:spcPts val="0"/>
              </a:spcAft>
              <a:buClr>
                <a:schemeClr val="dk2"/>
              </a:buClr>
              <a:buSzPts val="1300"/>
              <a:buFont typeface="Arial"/>
              <a:buChar char="●"/>
            </a:pPr>
            <a:r>
              <a:rPr lang="en" sz="1300">
                <a:solidFill>
                  <a:schemeClr val="dk1"/>
                </a:solidFill>
              </a:rPr>
              <a:t>Create a visible and shareable spot for questions</a:t>
            </a:r>
            <a:endParaRPr sz="1300">
              <a:solidFill>
                <a:schemeClr val="dk1"/>
              </a:solidFill>
            </a:endParaRPr>
          </a:p>
          <a:p>
            <a:pPr marL="285750" lvl="0" indent="-311150" algn="l" rtl="0">
              <a:lnSpc>
                <a:spcPct val="90000"/>
              </a:lnSpc>
              <a:spcBef>
                <a:spcPts val="1000"/>
              </a:spcBef>
              <a:spcAft>
                <a:spcPts val="0"/>
              </a:spcAft>
              <a:buClr>
                <a:schemeClr val="dk2"/>
              </a:buClr>
              <a:buSzPts val="1300"/>
              <a:buFont typeface="Arial"/>
              <a:buChar char="●"/>
            </a:pPr>
            <a:r>
              <a:rPr lang="en" sz="1300">
                <a:solidFill>
                  <a:schemeClr val="dk1"/>
                </a:solidFill>
              </a:rPr>
              <a:t>Incent attendance with giveaways and perks</a:t>
            </a:r>
            <a:endParaRPr sz="1300">
              <a:solidFill>
                <a:schemeClr val="dk1"/>
              </a:solidFill>
            </a:endParaRPr>
          </a:p>
          <a:p>
            <a:pPr marL="285750" lvl="0" indent="-311150" algn="l" rtl="0">
              <a:lnSpc>
                <a:spcPct val="90000"/>
              </a:lnSpc>
              <a:spcBef>
                <a:spcPts val="1000"/>
              </a:spcBef>
              <a:spcAft>
                <a:spcPts val="0"/>
              </a:spcAft>
              <a:buClr>
                <a:schemeClr val="dk2"/>
              </a:buClr>
              <a:buSzPts val="1300"/>
              <a:buFont typeface="Arial"/>
              <a:buChar char="●"/>
            </a:pPr>
            <a:r>
              <a:rPr lang="en" sz="1300">
                <a:solidFill>
                  <a:schemeClr val="dk1"/>
                </a:solidFill>
              </a:rPr>
              <a:t>Keep it short. Record it. Demo tricky things.</a:t>
            </a:r>
            <a:endParaRPr sz="1300">
              <a:solidFill>
                <a:schemeClr val="dk1"/>
              </a:solidFill>
            </a:endParaRPr>
          </a:p>
          <a:p>
            <a:pPr marL="285750" lvl="0" indent="-311150" algn="l" rtl="0">
              <a:lnSpc>
                <a:spcPct val="90000"/>
              </a:lnSpc>
              <a:spcBef>
                <a:spcPts val="1000"/>
              </a:spcBef>
              <a:spcAft>
                <a:spcPts val="0"/>
              </a:spcAft>
              <a:buClr>
                <a:schemeClr val="dk2"/>
              </a:buClr>
              <a:buSzPts val="1300"/>
              <a:buFont typeface="Arial"/>
              <a:buChar char="●"/>
            </a:pPr>
            <a:r>
              <a:rPr lang="en" sz="1300">
                <a:solidFill>
                  <a:schemeClr val="dk1"/>
                </a:solidFill>
              </a:rPr>
              <a:t>Prep, rehearse, and and host your benefits meeting about one week beforehand.</a:t>
            </a:r>
            <a:endParaRPr sz="1300">
              <a:solidFill>
                <a:schemeClr val="dk1"/>
              </a:solidFill>
            </a:endParaRPr>
          </a:p>
          <a:p>
            <a:pPr marL="285750" lvl="0" indent="-311150" algn="l" rtl="0">
              <a:lnSpc>
                <a:spcPct val="90000"/>
              </a:lnSpc>
              <a:spcBef>
                <a:spcPts val="1000"/>
              </a:spcBef>
              <a:spcAft>
                <a:spcPts val="1000"/>
              </a:spcAft>
              <a:buClr>
                <a:schemeClr val="dk2"/>
              </a:buClr>
              <a:buSzPts val="1300"/>
              <a:buFont typeface="Arial"/>
              <a:buChar char="●"/>
            </a:pPr>
            <a:r>
              <a:rPr lang="en" sz="1300">
                <a:solidFill>
                  <a:schemeClr val="dk1"/>
                </a:solidFill>
              </a:rPr>
              <a:t>Get more </a:t>
            </a:r>
            <a:r>
              <a:rPr lang="en" sz="1300" u="sng">
                <a:solidFill>
                  <a:schemeClr val="hlink"/>
                </a:solidFill>
                <a:hlinkClick r:id="rId4"/>
              </a:rPr>
              <a:t>tips on our blog</a:t>
            </a:r>
            <a:r>
              <a:rPr lang="en" sz="1300">
                <a:solidFill>
                  <a:schemeClr val="dk1"/>
                </a:solidFill>
              </a:rPr>
              <a:t>!</a:t>
            </a:r>
            <a:endParaRPr sz="13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4"/>
          <p:cNvSpPr txBox="1"/>
          <p:nvPr/>
        </p:nvSpPr>
        <p:spPr>
          <a:xfrm>
            <a:off x="685800" y="954341"/>
            <a:ext cx="5307300" cy="3681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None/>
            </a:pPr>
            <a:r>
              <a:rPr lang="en" sz="3000" b="1">
                <a:solidFill>
                  <a:schemeClr val="dk1"/>
                </a:solidFill>
              </a:rPr>
              <a:t>Post OE Satisfaction Survey</a:t>
            </a:r>
            <a:endParaRPr sz="3000" b="1">
              <a:solidFill>
                <a:schemeClr val="dk1"/>
              </a:solidFill>
            </a:endParaRPr>
          </a:p>
        </p:txBody>
      </p:sp>
      <p:sp>
        <p:nvSpPr>
          <p:cNvPr id="245" name="Google Shape;245;p34"/>
          <p:cNvSpPr txBox="1"/>
          <p:nvPr/>
        </p:nvSpPr>
        <p:spPr>
          <a:xfrm>
            <a:off x="685800" y="629771"/>
            <a:ext cx="3939000" cy="226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200" b="1">
                <a:solidFill>
                  <a:schemeClr val="dk2"/>
                </a:solidFill>
              </a:rPr>
              <a:t>OPEN ENROLLMENT TOOLKIT</a:t>
            </a:r>
            <a:endParaRPr sz="1200" b="1">
              <a:solidFill>
                <a:schemeClr val="dk2"/>
              </a:solidFill>
            </a:endParaRPr>
          </a:p>
        </p:txBody>
      </p:sp>
      <p:sp>
        <p:nvSpPr>
          <p:cNvPr id="246" name="Google Shape;246;p34"/>
          <p:cNvSpPr txBox="1"/>
          <p:nvPr/>
        </p:nvSpPr>
        <p:spPr>
          <a:xfrm>
            <a:off x="716925" y="1721425"/>
            <a:ext cx="7352100" cy="288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1300">
                <a:solidFill>
                  <a:schemeClr val="dk1"/>
                </a:solidFill>
              </a:rPr>
              <a:t>I</a:t>
            </a:r>
            <a:r>
              <a:rPr lang="en" sz="1200">
                <a:solidFill>
                  <a:schemeClr val="dk1"/>
                </a:solidFill>
              </a:rPr>
              <a:t>mmediately after OE, leverage the feelings and impressions that are top of mind. Send out a Benefit Satisfaction Survey!</a:t>
            </a:r>
            <a:endParaRPr sz="1200">
              <a:solidFill>
                <a:schemeClr val="dk1"/>
              </a:solidFill>
            </a:endParaRPr>
          </a:p>
          <a:p>
            <a:pPr marL="0" lvl="0" indent="0" algn="l" rtl="0">
              <a:lnSpc>
                <a:spcPct val="90000"/>
              </a:lnSpc>
              <a:spcBef>
                <a:spcPts val="1000"/>
              </a:spcBef>
              <a:spcAft>
                <a:spcPts val="0"/>
              </a:spcAft>
              <a:buNone/>
            </a:pPr>
            <a:r>
              <a:rPr lang="en" sz="1200">
                <a:solidFill>
                  <a:schemeClr val="dk1"/>
                </a:solidFill>
              </a:rPr>
              <a:t>A few questions to get you started:</a:t>
            </a:r>
            <a:endParaRPr sz="1200">
              <a:solidFill>
                <a:schemeClr val="dk1"/>
              </a:solidFill>
            </a:endParaRPr>
          </a:p>
          <a:p>
            <a:pPr marL="457200" lvl="0" indent="-304800" algn="l" rtl="0">
              <a:lnSpc>
                <a:spcPct val="90000"/>
              </a:lnSpc>
              <a:spcBef>
                <a:spcPts val="1000"/>
              </a:spcBef>
              <a:spcAft>
                <a:spcPts val="0"/>
              </a:spcAft>
              <a:buClr>
                <a:schemeClr val="dk2"/>
              </a:buClr>
              <a:buSzPts val="1200"/>
              <a:buChar char="●"/>
            </a:pPr>
            <a:r>
              <a:rPr lang="en" sz="1200">
                <a:solidFill>
                  <a:schemeClr val="dk1"/>
                </a:solidFill>
              </a:rPr>
              <a:t>How satisfied are you currently with your employee benefits?</a:t>
            </a:r>
            <a:endParaRPr sz="1200">
              <a:solidFill>
                <a:schemeClr val="dk1"/>
              </a:solidFill>
            </a:endParaRPr>
          </a:p>
          <a:p>
            <a:pPr marL="457200" lvl="0" indent="-304800" algn="l" rtl="0">
              <a:lnSpc>
                <a:spcPct val="115000"/>
              </a:lnSpc>
              <a:spcBef>
                <a:spcPts val="0"/>
              </a:spcBef>
              <a:spcAft>
                <a:spcPts val="0"/>
              </a:spcAft>
              <a:buClr>
                <a:schemeClr val="dk2"/>
              </a:buClr>
              <a:buSzPts val="1200"/>
              <a:buChar char="●"/>
            </a:pPr>
            <a:r>
              <a:rPr lang="en" sz="1200"/>
              <a:t>If you had to guess, how do you think your current employee benefits compare to those at other companies?</a:t>
            </a:r>
            <a:endParaRPr sz="1200"/>
          </a:p>
          <a:p>
            <a:pPr marL="457200" lvl="0" indent="-304800" algn="l" rtl="0">
              <a:lnSpc>
                <a:spcPct val="115000"/>
              </a:lnSpc>
              <a:spcBef>
                <a:spcPts val="0"/>
              </a:spcBef>
              <a:spcAft>
                <a:spcPts val="0"/>
              </a:spcAft>
              <a:buClr>
                <a:schemeClr val="dk2"/>
              </a:buClr>
              <a:buSzPts val="1200"/>
              <a:buChar char="●"/>
            </a:pPr>
            <a:r>
              <a:rPr lang="en" sz="1200"/>
              <a:t>If it were up to you, which of the following employee benefits would you like your employer to offer (please check all that apply)?</a:t>
            </a:r>
            <a:endParaRPr sz="1200"/>
          </a:p>
          <a:p>
            <a:pPr marL="457200" lvl="0" indent="-304800" algn="l" rtl="0">
              <a:lnSpc>
                <a:spcPct val="115000"/>
              </a:lnSpc>
              <a:spcBef>
                <a:spcPts val="0"/>
              </a:spcBef>
              <a:spcAft>
                <a:spcPts val="0"/>
              </a:spcAft>
              <a:buClr>
                <a:schemeClr val="dk2"/>
              </a:buClr>
              <a:buSzPts val="1200"/>
              <a:buChar char="●"/>
            </a:pPr>
            <a:r>
              <a:rPr lang="en" sz="1200"/>
              <a:t>How much do you agree or disagree with the following statement -- I would work for a company longer if they made sure I knew about the employee benefits that were right for me.</a:t>
            </a:r>
            <a:endParaRPr sz="1200"/>
          </a:p>
          <a:p>
            <a:pPr marL="457200" lvl="0" indent="-304800" algn="l" rtl="0">
              <a:lnSpc>
                <a:spcPct val="115000"/>
              </a:lnSpc>
              <a:spcBef>
                <a:spcPts val="0"/>
              </a:spcBef>
              <a:spcAft>
                <a:spcPts val="0"/>
              </a:spcAft>
              <a:buClr>
                <a:schemeClr val="dk2"/>
              </a:buClr>
              <a:buSzPts val="1200"/>
              <a:buChar char="●"/>
            </a:pPr>
            <a:r>
              <a:rPr lang="en" sz="1200"/>
              <a:t>Did you use ALEX Benefits Counselor this year to help you choose and/or learn about your employee benefits?</a:t>
            </a:r>
            <a:endParaRPr sz="1200"/>
          </a:p>
          <a:p>
            <a:pPr marL="0" lvl="0" indent="0" algn="l" rtl="0">
              <a:lnSpc>
                <a:spcPct val="115000"/>
              </a:lnSpc>
              <a:spcBef>
                <a:spcPts val="0"/>
              </a:spcBef>
              <a:spcAft>
                <a:spcPts val="0"/>
              </a:spcAft>
              <a:buNone/>
            </a:pPr>
            <a:endParaRPr sz="13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3"/>
          <p:cNvSpPr/>
          <p:nvPr/>
        </p:nvSpPr>
        <p:spPr>
          <a:xfrm>
            <a:off x="0" y="0"/>
            <a:ext cx="4080600" cy="5143500"/>
          </a:xfrm>
          <a:prstGeom prst="rect">
            <a:avLst/>
          </a:prstGeom>
          <a:solidFill>
            <a:srgbClr val="21213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1" i="0" u="none" strike="noStrike" cap="none">
              <a:solidFill>
                <a:schemeClr val="dk1"/>
              </a:solidFill>
            </a:endParaRPr>
          </a:p>
        </p:txBody>
      </p:sp>
      <p:sp>
        <p:nvSpPr>
          <p:cNvPr id="141" name="Google Shape;141;p23"/>
          <p:cNvSpPr txBox="1">
            <a:spLocks noGrp="1"/>
          </p:cNvSpPr>
          <p:nvPr>
            <p:ph type="title" idx="4294967295"/>
          </p:nvPr>
        </p:nvSpPr>
        <p:spPr>
          <a:xfrm>
            <a:off x="0" y="1521375"/>
            <a:ext cx="4009200" cy="21009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lt1"/>
              </a:buClr>
              <a:buSzPts val="3000"/>
              <a:buFont typeface="Proxima Nova"/>
              <a:buNone/>
            </a:pPr>
            <a:r>
              <a:rPr lang="en" sz="3000">
                <a:solidFill>
                  <a:schemeClr val="lt1"/>
                </a:solidFill>
              </a:rPr>
              <a:t>Open Enrollment Toolkit</a:t>
            </a:r>
            <a:endParaRPr sz="3000">
              <a:solidFill>
                <a:schemeClr val="lt1"/>
              </a:solidFill>
            </a:endParaRPr>
          </a:p>
        </p:txBody>
      </p:sp>
      <p:sp>
        <p:nvSpPr>
          <p:cNvPr id="142" name="Google Shape;142;p23"/>
          <p:cNvSpPr txBox="1"/>
          <p:nvPr/>
        </p:nvSpPr>
        <p:spPr>
          <a:xfrm>
            <a:off x="4465001" y="915169"/>
            <a:ext cx="3411600" cy="486000"/>
          </a:xfrm>
          <a:prstGeom prst="rect">
            <a:avLst/>
          </a:prstGeom>
          <a:noFill/>
          <a:ln>
            <a:noFill/>
          </a:ln>
        </p:spPr>
        <p:txBody>
          <a:bodyPr spcFirstLastPara="1" wrap="square" lIns="68575" tIns="34275" rIns="68575" bIns="34275" anchor="ctr" anchorCtr="0">
            <a:noAutofit/>
          </a:bodyPr>
          <a:lstStyle/>
          <a:p>
            <a:pPr marL="0" lvl="0" indent="0" algn="l" rtl="0">
              <a:lnSpc>
                <a:spcPct val="95000"/>
              </a:lnSpc>
              <a:spcBef>
                <a:spcPts val="800"/>
              </a:spcBef>
              <a:spcAft>
                <a:spcPts val="0"/>
              </a:spcAft>
              <a:buNone/>
            </a:pPr>
            <a:r>
              <a:rPr lang="en" sz="1500">
                <a:solidFill>
                  <a:schemeClr val="dk1"/>
                </a:solidFill>
              </a:rPr>
              <a:t>Open Enrollment Calendar</a:t>
            </a:r>
            <a:endParaRPr sz="1500">
              <a:solidFill>
                <a:schemeClr val="dk1"/>
              </a:solidFill>
            </a:endParaRPr>
          </a:p>
        </p:txBody>
      </p:sp>
      <p:sp>
        <p:nvSpPr>
          <p:cNvPr id="143" name="Google Shape;143;p23"/>
          <p:cNvSpPr/>
          <p:nvPr/>
        </p:nvSpPr>
        <p:spPr>
          <a:xfrm>
            <a:off x="3798263" y="902269"/>
            <a:ext cx="511800" cy="511800"/>
          </a:xfrm>
          <a:prstGeom prst="ellipse">
            <a:avLst/>
          </a:prstGeom>
          <a:solidFill>
            <a:schemeClr val="lt1"/>
          </a:solidFill>
          <a:ln>
            <a:noFill/>
          </a:ln>
          <a:effectLst>
            <a:outerShdw blurRad="114300" algn="ctr" rotWithShape="0">
              <a:schemeClr val="dk1">
                <a:alpha val="31000"/>
              </a:schemeClr>
            </a:outerShdw>
          </a:effectLst>
        </p:spPr>
        <p:txBody>
          <a:bodyPr spcFirstLastPara="1" wrap="square" lIns="68575" tIns="34275" rIns="68575" bIns="34275" anchor="ctr" anchorCtr="0">
            <a:noAutofit/>
          </a:bodyPr>
          <a:lstStyle/>
          <a:p>
            <a:pPr marL="0" lvl="0" indent="0" algn="ctr" rtl="0">
              <a:spcBef>
                <a:spcPts val="0"/>
              </a:spcBef>
              <a:spcAft>
                <a:spcPts val="0"/>
              </a:spcAft>
              <a:buSzPts val="1100"/>
              <a:buNone/>
            </a:pPr>
            <a:r>
              <a:rPr lang="en" sz="1400" b="1">
                <a:solidFill>
                  <a:schemeClr val="dk2"/>
                </a:solidFill>
              </a:rPr>
              <a:t>01</a:t>
            </a:r>
            <a:endParaRPr sz="1000" b="1">
              <a:solidFill>
                <a:schemeClr val="dk2"/>
              </a:solidFill>
            </a:endParaRPr>
          </a:p>
        </p:txBody>
      </p:sp>
      <p:sp>
        <p:nvSpPr>
          <p:cNvPr id="144" name="Google Shape;144;p23"/>
          <p:cNvSpPr txBox="1"/>
          <p:nvPr/>
        </p:nvSpPr>
        <p:spPr>
          <a:xfrm>
            <a:off x="4465001" y="1853294"/>
            <a:ext cx="3411600" cy="486000"/>
          </a:xfrm>
          <a:prstGeom prst="rect">
            <a:avLst/>
          </a:prstGeom>
          <a:noFill/>
          <a:ln>
            <a:noFill/>
          </a:ln>
        </p:spPr>
        <p:txBody>
          <a:bodyPr spcFirstLastPara="1" wrap="square" lIns="68575" tIns="34275" rIns="68575" bIns="34275" anchor="ctr" anchorCtr="0">
            <a:noAutofit/>
          </a:bodyPr>
          <a:lstStyle/>
          <a:p>
            <a:pPr marL="0" lvl="0" indent="0" algn="l" rtl="0">
              <a:lnSpc>
                <a:spcPct val="95000"/>
              </a:lnSpc>
              <a:spcBef>
                <a:spcPts val="800"/>
              </a:spcBef>
              <a:spcAft>
                <a:spcPts val="0"/>
              </a:spcAft>
              <a:buNone/>
            </a:pPr>
            <a:r>
              <a:rPr lang="en" sz="1500">
                <a:solidFill>
                  <a:schemeClr val="dk1"/>
                </a:solidFill>
              </a:rPr>
              <a:t>Email Templates</a:t>
            </a:r>
            <a:endParaRPr sz="1500">
              <a:solidFill>
                <a:schemeClr val="dk1"/>
              </a:solidFill>
            </a:endParaRPr>
          </a:p>
        </p:txBody>
      </p:sp>
      <p:sp>
        <p:nvSpPr>
          <p:cNvPr id="145" name="Google Shape;145;p23"/>
          <p:cNvSpPr/>
          <p:nvPr/>
        </p:nvSpPr>
        <p:spPr>
          <a:xfrm>
            <a:off x="3798263" y="1840394"/>
            <a:ext cx="511800" cy="511800"/>
          </a:xfrm>
          <a:prstGeom prst="ellipse">
            <a:avLst/>
          </a:prstGeom>
          <a:solidFill>
            <a:schemeClr val="lt1"/>
          </a:solidFill>
          <a:ln>
            <a:noFill/>
          </a:ln>
          <a:effectLst>
            <a:outerShdw blurRad="114300" algn="ctr" rotWithShape="0">
              <a:schemeClr val="dk1">
                <a:alpha val="31000"/>
              </a:schemeClr>
            </a:outerShdw>
          </a:effectLst>
        </p:spPr>
        <p:txBody>
          <a:bodyPr spcFirstLastPara="1" wrap="square" lIns="68575" tIns="34275" rIns="68575" bIns="34275" anchor="ctr" anchorCtr="0">
            <a:noAutofit/>
          </a:bodyPr>
          <a:lstStyle/>
          <a:p>
            <a:pPr marL="0" lvl="0" indent="0" algn="ctr" rtl="0">
              <a:spcBef>
                <a:spcPts val="0"/>
              </a:spcBef>
              <a:spcAft>
                <a:spcPts val="0"/>
              </a:spcAft>
              <a:buSzPts val="1100"/>
              <a:buNone/>
            </a:pPr>
            <a:r>
              <a:rPr lang="en" sz="1400" b="1">
                <a:solidFill>
                  <a:schemeClr val="dk2"/>
                </a:solidFill>
              </a:rPr>
              <a:t>02</a:t>
            </a:r>
            <a:endParaRPr sz="1000" b="1">
              <a:solidFill>
                <a:schemeClr val="dk2"/>
              </a:solidFill>
            </a:endParaRPr>
          </a:p>
        </p:txBody>
      </p:sp>
      <p:sp>
        <p:nvSpPr>
          <p:cNvPr id="146" name="Google Shape;146;p23"/>
          <p:cNvSpPr txBox="1"/>
          <p:nvPr/>
        </p:nvSpPr>
        <p:spPr>
          <a:xfrm>
            <a:off x="4465001" y="2791419"/>
            <a:ext cx="3411600" cy="486000"/>
          </a:xfrm>
          <a:prstGeom prst="rect">
            <a:avLst/>
          </a:prstGeom>
          <a:noFill/>
          <a:ln>
            <a:noFill/>
          </a:ln>
        </p:spPr>
        <p:txBody>
          <a:bodyPr spcFirstLastPara="1" wrap="square" lIns="68575" tIns="34275" rIns="68575" bIns="34275" anchor="ctr" anchorCtr="0">
            <a:noAutofit/>
          </a:bodyPr>
          <a:lstStyle/>
          <a:p>
            <a:pPr marL="0" lvl="0" indent="0" algn="l" rtl="0">
              <a:lnSpc>
                <a:spcPct val="95000"/>
              </a:lnSpc>
              <a:spcBef>
                <a:spcPts val="800"/>
              </a:spcBef>
              <a:spcAft>
                <a:spcPts val="0"/>
              </a:spcAft>
              <a:buNone/>
            </a:pPr>
            <a:r>
              <a:rPr lang="en" sz="1500">
                <a:solidFill>
                  <a:schemeClr val="dk1"/>
                </a:solidFill>
              </a:rPr>
              <a:t>Meeting Plans</a:t>
            </a:r>
            <a:endParaRPr sz="1500">
              <a:solidFill>
                <a:schemeClr val="dk1"/>
              </a:solidFill>
            </a:endParaRPr>
          </a:p>
        </p:txBody>
      </p:sp>
      <p:sp>
        <p:nvSpPr>
          <p:cNvPr id="147" name="Google Shape;147;p23"/>
          <p:cNvSpPr/>
          <p:nvPr/>
        </p:nvSpPr>
        <p:spPr>
          <a:xfrm>
            <a:off x="3798263" y="2778519"/>
            <a:ext cx="511800" cy="511800"/>
          </a:xfrm>
          <a:prstGeom prst="ellipse">
            <a:avLst/>
          </a:prstGeom>
          <a:solidFill>
            <a:schemeClr val="lt1"/>
          </a:solidFill>
          <a:ln>
            <a:noFill/>
          </a:ln>
          <a:effectLst>
            <a:outerShdw blurRad="114300" algn="ctr" rotWithShape="0">
              <a:schemeClr val="dk1">
                <a:alpha val="31000"/>
              </a:schemeClr>
            </a:outerShdw>
          </a:effectLst>
        </p:spPr>
        <p:txBody>
          <a:bodyPr spcFirstLastPara="1" wrap="square" lIns="68575" tIns="34275" rIns="68575" bIns="34275" anchor="ctr" anchorCtr="0">
            <a:noAutofit/>
          </a:bodyPr>
          <a:lstStyle/>
          <a:p>
            <a:pPr marL="0" lvl="0" indent="0" algn="ctr" rtl="0">
              <a:spcBef>
                <a:spcPts val="0"/>
              </a:spcBef>
              <a:spcAft>
                <a:spcPts val="0"/>
              </a:spcAft>
              <a:buSzPts val="1100"/>
              <a:buNone/>
            </a:pPr>
            <a:r>
              <a:rPr lang="en" sz="1400" b="1">
                <a:solidFill>
                  <a:schemeClr val="dk2"/>
                </a:solidFill>
              </a:rPr>
              <a:t>03</a:t>
            </a:r>
            <a:endParaRPr sz="1000" b="1">
              <a:solidFill>
                <a:schemeClr val="dk2"/>
              </a:solidFill>
            </a:endParaRPr>
          </a:p>
        </p:txBody>
      </p:sp>
      <p:sp>
        <p:nvSpPr>
          <p:cNvPr id="148" name="Google Shape;148;p23"/>
          <p:cNvSpPr txBox="1"/>
          <p:nvPr/>
        </p:nvSpPr>
        <p:spPr>
          <a:xfrm>
            <a:off x="4465001" y="3742444"/>
            <a:ext cx="3411600" cy="486000"/>
          </a:xfrm>
          <a:prstGeom prst="rect">
            <a:avLst/>
          </a:prstGeom>
          <a:noFill/>
          <a:ln>
            <a:noFill/>
          </a:ln>
        </p:spPr>
        <p:txBody>
          <a:bodyPr spcFirstLastPara="1" wrap="square" lIns="68575" tIns="34275" rIns="68575" bIns="34275" anchor="ctr" anchorCtr="0">
            <a:noAutofit/>
          </a:bodyPr>
          <a:lstStyle/>
          <a:p>
            <a:pPr marL="0" lvl="0" indent="0" algn="l" rtl="0">
              <a:lnSpc>
                <a:spcPct val="95000"/>
              </a:lnSpc>
              <a:spcBef>
                <a:spcPts val="800"/>
              </a:spcBef>
              <a:spcAft>
                <a:spcPts val="0"/>
              </a:spcAft>
              <a:buNone/>
            </a:pPr>
            <a:r>
              <a:rPr lang="en" sz="1500">
                <a:solidFill>
                  <a:schemeClr val="dk1"/>
                </a:solidFill>
              </a:rPr>
              <a:t>Post OE Satisfaction Survey</a:t>
            </a:r>
            <a:endParaRPr sz="1500">
              <a:solidFill>
                <a:schemeClr val="dk1"/>
              </a:solidFill>
            </a:endParaRPr>
          </a:p>
        </p:txBody>
      </p:sp>
      <p:sp>
        <p:nvSpPr>
          <p:cNvPr id="149" name="Google Shape;149;p23"/>
          <p:cNvSpPr/>
          <p:nvPr/>
        </p:nvSpPr>
        <p:spPr>
          <a:xfrm>
            <a:off x="3798263" y="3729544"/>
            <a:ext cx="511800" cy="511800"/>
          </a:xfrm>
          <a:prstGeom prst="ellipse">
            <a:avLst/>
          </a:prstGeom>
          <a:solidFill>
            <a:schemeClr val="lt1"/>
          </a:solidFill>
          <a:ln>
            <a:noFill/>
          </a:ln>
          <a:effectLst>
            <a:outerShdw blurRad="114300" algn="ctr" rotWithShape="0">
              <a:schemeClr val="dk1">
                <a:alpha val="31000"/>
              </a:schemeClr>
            </a:outerShdw>
          </a:effectLst>
        </p:spPr>
        <p:txBody>
          <a:bodyPr spcFirstLastPara="1" wrap="square" lIns="68575" tIns="34275" rIns="68575" bIns="34275" anchor="ctr" anchorCtr="0">
            <a:noAutofit/>
          </a:bodyPr>
          <a:lstStyle/>
          <a:p>
            <a:pPr marL="0" lvl="0" indent="0" algn="ctr" rtl="0">
              <a:spcBef>
                <a:spcPts val="0"/>
              </a:spcBef>
              <a:spcAft>
                <a:spcPts val="0"/>
              </a:spcAft>
              <a:buSzPts val="1100"/>
              <a:buNone/>
            </a:pPr>
            <a:r>
              <a:rPr lang="en" sz="1400" b="1">
                <a:solidFill>
                  <a:schemeClr val="dk2"/>
                </a:solidFill>
              </a:rPr>
              <a:t>04</a:t>
            </a:r>
            <a:endParaRPr sz="1000" b="1">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4"/>
          <p:cNvSpPr txBox="1"/>
          <p:nvPr/>
        </p:nvSpPr>
        <p:spPr>
          <a:xfrm>
            <a:off x="685800" y="954341"/>
            <a:ext cx="5307300" cy="3681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None/>
            </a:pPr>
            <a:r>
              <a:rPr lang="en" sz="3000" b="1">
                <a:solidFill>
                  <a:schemeClr val="dk1"/>
                </a:solidFill>
              </a:rPr>
              <a:t>Open Enrollment Calendar</a:t>
            </a:r>
            <a:endParaRPr sz="3000" b="1">
              <a:solidFill>
                <a:schemeClr val="dk1"/>
              </a:solidFill>
            </a:endParaRPr>
          </a:p>
        </p:txBody>
      </p:sp>
      <p:sp>
        <p:nvSpPr>
          <p:cNvPr id="155" name="Google Shape;155;p24"/>
          <p:cNvSpPr txBox="1"/>
          <p:nvPr/>
        </p:nvSpPr>
        <p:spPr>
          <a:xfrm>
            <a:off x="685800" y="629771"/>
            <a:ext cx="3939000" cy="226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200" b="1">
                <a:solidFill>
                  <a:schemeClr val="dk2"/>
                </a:solidFill>
              </a:rPr>
              <a:t>OPEN ENROLLMENT TOOLKIT</a:t>
            </a:r>
            <a:endParaRPr sz="1200" b="1">
              <a:solidFill>
                <a:schemeClr val="dk2"/>
              </a:solidFill>
            </a:endParaRPr>
          </a:p>
        </p:txBody>
      </p:sp>
      <p:sp>
        <p:nvSpPr>
          <p:cNvPr id="156" name="Google Shape;156;p24"/>
          <p:cNvSpPr txBox="1"/>
          <p:nvPr/>
        </p:nvSpPr>
        <p:spPr>
          <a:xfrm>
            <a:off x="716925" y="1721425"/>
            <a:ext cx="5140800" cy="2607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1300" i="1" dirty="0">
                <a:solidFill>
                  <a:schemeClr val="dk1"/>
                </a:solidFill>
              </a:rPr>
              <a:t>You’re</a:t>
            </a:r>
            <a:r>
              <a:rPr lang="en" sz="1300" dirty="0">
                <a:solidFill>
                  <a:schemeClr val="dk1"/>
                </a:solidFill>
              </a:rPr>
              <a:t> here. </a:t>
            </a:r>
            <a:r>
              <a:rPr lang="en" sz="1300" i="1" dirty="0">
                <a:solidFill>
                  <a:schemeClr val="dk1"/>
                </a:solidFill>
              </a:rPr>
              <a:t>We’re</a:t>
            </a:r>
            <a:r>
              <a:rPr lang="en" sz="1300" dirty="0">
                <a:solidFill>
                  <a:schemeClr val="dk1"/>
                </a:solidFill>
              </a:rPr>
              <a:t> here. It’s time to get ready for Open Enrollment!</a:t>
            </a:r>
            <a:endParaRPr sz="1300" dirty="0">
              <a:solidFill>
                <a:schemeClr val="dk1"/>
              </a:solidFill>
            </a:endParaRPr>
          </a:p>
          <a:p>
            <a:pPr marL="0" lvl="0" indent="0" algn="l" rtl="0">
              <a:lnSpc>
                <a:spcPct val="90000"/>
              </a:lnSpc>
              <a:spcBef>
                <a:spcPts val="1000"/>
              </a:spcBef>
              <a:spcAft>
                <a:spcPts val="0"/>
              </a:spcAft>
              <a:buNone/>
            </a:pPr>
            <a:r>
              <a:rPr lang="en" sz="1300" b="1" dirty="0">
                <a:solidFill>
                  <a:schemeClr val="dk1"/>
                </a:solidFill>
              </a:rPr>
              <a:t>8-12 weeks before</a:t>
            </a:r>
            <a:br>
              <a:rPr lang="en" sz="1300" b="1" dirty="0">
                <a:solidFill>
                  <a:schemeClr val="dk1"/>
                </a:solidFill>
              </a:rPr>
            </a:br>
            <a:r>
              <a:rPr lang="en" sz="1300" dirty="0">
                <a:solidFill>
                  <a:schemeClr val="dk1"/>
                </a:solidFill>
              </a:rPr>
              <a:t>Meet your employees where they live! And that probably means on their digital devices. </a:t>
            </a:r>
            <a:endParaRPr sz="1300" dirty="0">
              <a:solidFill>
                <a:schemeClr val="dk1"/>
              </a:solidFill>
            </a:endParaRPr>
          </a:p>
          <a:p>
            <a:pPr marL="285750" lvl="0" indent="-311150" algn="l" rtl="0">
              <a:lnSpc>
                <a:spcPct val="90000"/>
              </a:lnSpc>
              <a:spcBef>
                <a:spcPts val="1000"/>
              </a:spcBef>
              <a:spcAft>
                <a:spcPts val="0"/>
              </a:spcAft>
              <a:buClr>
                <a:schemeClr val="dk2"/>
              </a:buClr>
              <a:buSzPts val="1300"/>
              <a:buFont typeface="Proxima Nova Extrabold"/>
              <a:buChar char="●"/>
            </a:pPr>
            <a:r>
              <a:rPr lang="en-US" sz="1300" dirty="0">
                <a:solidFill>
                  <a:schemeClr val="dk1"/>
                </a:solidFill>
              </a:rPr>
              <a:t>Embrace virtual</a:t>
            </a:r>
          </a:p>
          <a:p>
            <a:pPr marL="285750" lvl="0" indent="-311150" algn="l" rtl="0">
              <a:lnSpc>
                <a:spcPct val="90000"/>
              </a:lnSpc>
              <a:spcBef>
                <a:spcPts val="1000"/>
              </a:spcBef>
              <a:spcAft>
                <a:spcPts val="0"/>
              </a:spcAft>
              <a:buClr>
                <a:schemeClr val="dk2"/>
              </a:buClr>
              <a:buSzPts val="1300"/>
              <a:buFont typeface="Proxima Nova Extrabold"/>
              <a:buChar char="●"/>
            </a:pPr>
            <a:r>
              <a:rPr lang="en-US" sz="1300" dirty="0">
                <a:solidFill>
                  <a:schemeClr val="dk1"/>
                </a:solidFill>
              </a:rPr>
              <a:t>Update your benefits guide</a:t>
            </a:r>
          </a:p>
          <a:p>
            <a:pPr marL="285750" indent="-311150">
              <a:lnSpc>
                <a:spcPct val="90000"/>
              </a:lnSpc>
              <a:spcBef>
                <a:spcPts val="1000"/>
              </a:spcBef>
              <a:spcAft>
                <a:spcPts val="1000"/>
              </a:spcAft>
              <a:buClr>
                <a:schemeClr val="dk2"/>
              </a:buClr>
              <a:buSzPts val="1300"/>
              <a:buFont typeface="Proxima Nova Extrabold"/>
              <a:buChar char="●"/>
            </a:pPr>
            <a:r>
              <a:rPr lang="en" sz="1300" dirty="0">
                <a:solidFill>
                  <a:schemeClr val="dk1"/>
                </a:solidFill>
              </a:rPr>
              <a:t>Review last year’s materials</a:t>
            </a:r>
          </a:p>
          <a:p>
            <a:pPr marL="285750" lvl="0" indent="-311150" algn="l" rtl="0">
              <a:lnSpc>
                <a:spcPct val="90000"/>
              </a:lnSpc>
              <a:spcBef>
                <a:spcPts val="1000"/>
              </a:spcBef>
              <a:spcAft>
                <a:spcPts val="1000"/>
              </a:spcAft>
              <a:buClr>
                <a:schemeClr val="dk2"/>
              </a:buClr>
              <a:buSzPts val="1300"/>
              <a:buFont typeface="Proxima Nova Extrabold"/>
              <a:buChar char="●"/>
            </a:pPr>
            <a:endParaRPr lang="en" sz="1300" dirty="0">
              <a:solidFill>
                <a:schemeClr val="dk1"/>
              </a:solidFill>
            </a:endParaRPr>
          </a:p>
          <a:p>
            <a:pPr marL="285750" lvl="0" indent="-311150" algn="l" rtl="0">
              <a:lnSpc>
                <a:spcPct val="90000"/>
              </a:lnSpc>
              <a:spcBef>
                <a:spcPts val="1000"/>
              </a:spcBef>
              <a:spcAft>
                <a:spcPts val="1000"/>
              </a:spcAft>
              <a:buClr>
                <a:schemeClr val="dk2"/>
              </a:buClr>
              <a:buSzPts val="1300"/>
              <a:buFont typeface="Proxima Nova Extrabold"/>
              <a:buChar char="●"/>
            </a:pPr>
            <a:endParaRPr sz="1300" dirty="0">
              <a:solidFill>
                <a:schemeClr val="dk1"/>
              </a:solidFill>
            </a:endParaRPr>
          </a:p>
        </p:txBody>
      </p:sp>
      <p:pic>
        <p:nvPicPr>
          <p:cNvPr id="157" name="Google Shape;157;p24"/>
          <p:cNvPicPr preferRelativeResize="0"/>
          <p:nvPr/>
        </p:nvPicPr>
        <p:blipFill>
          <a:blip r:embed="rId3">
            <a:alphaModFix/>
          </a:blip>
          <a:stretch>
            <a:fillRect/>
          </a:stretch>
        </p:blipFill>
        <p:spPr>
          <a:xfrm>
            <a:off x="5565600" y="1633450"/>
            <a:ext cx="3274499" cy="32744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5"/>
          <p:cNvSpPr txBox="1"/>
          <p:nvPr/>
        </p:nvSpPr>
        <p:spPr>
          <a:xfrm>
            <a:off x="685800" y="954341"/>
            <a:ext cx="5307300" cy="3681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None/>
            </a:pPr>
            <a:r>
              <a:rPr lang="en" sz="3000" b="1">
                <a:solidFill>
                  <a:schemeClr val="dk1"/>
                </a:solidFill>
              </a:rPr>
              <a:t>Open Enrollment Calendar</a:t>
            </a:r>
            <a:endParaRPr sz="3000" b="1">
              <a:solidFill>
                <a:schemeClr val="dk1"/>
              </a:solidFill>
            </a:endParaRPr>
          </a:p>
        </p:txBody>
      </p:sp>
      <p:sp>
        <p:nvSpPr>
          <p:cNvPr id="163" name="Google Shape;163;p25"/>
          <p:cNvSpPr txBox="1"/>
          <p:nvPr/>
        </p:nvSpPr>
        <p:spPr>
          <a:xfrm>
            <a:off x="685800" y="629771"/>
            <a:ext cx="3939000" cy="226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200" b="1">
                <a:solidFill>
                  <a:schemeClr val="dk2"/>
                </a:solidFill>
              </a:rPr>
              <a:t>OPEN ENROLLMENT TOOLKIT</a:t>
            </a:r>
            <a:endParaRPr sz="1200" b="1">
              <a:solidFill>
                <a:schemeClr val="dk2"/>
              </a:solidFill>
            </a:endParaRPr>
          </a:p>
        </p:txBody>
      </p:sp>
      <p:sp>
        <p:nvSpPr>
          <p:cNvPr id="164" name="Google Shape;164;p25"/>
          <p:cNvSpPr txBox="1"/>
          <p:nvPr/>
        </p:nvSpPr>
        <p:spPr>
          <a:xfrm>
            <a:off x="3968650" y="1706225"/>
            <a:ext cx="4677300" cy="2607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1300" dirty="0">
                <a:solidFill>
                  <a:schemeClr val="dk1"/>
                </a:solidFill>
              </a:rPr>
              <a:t>We’re so close!</a:t>
            </a:r>
            <a:endParaRPr sz="1300" dirty="0">
              <a:solidFill>
                <a:schemeClr val="dk1"/>
              </a:solidFill>
            </a:endParaRPr>
          </a:p>
          <a:p>
            <a:pPr marL="0" lvl="0" indent="0" algn="l" rtl="0">
              <a:lnSpc>
                <a:spcPct val="90000"/>
              </a:lnSpc>
              <a:spcBef>
                <a:spcPts val="1000"/>
              </a:spcBef>
              <a:spcAft>
                <a:spcPts val="0"/>
              </a:spcAft>
              <a:buNone/>
            </a:pPr>
            <a:r>
              <a:rPr lang="en" sz="1300" b="1" dirty="0">
                <a:solidFill>
                  <a:schemeClr val="dk1"/>
                </a:solidFill>
              </a:rPr>
              <a:t>4 weeks before</a:t>
            </a:r>
            <a:br>
              <a:rPr lang="en" sz="1300" b="1" dirty="0">
                <a:solidFill>
                  <a:schemeClr val="dk1"/>
                </a:solidFill>
              </a:rPr>
            </a:br>
            <a:r>
              <a:rPr lang="en" sz="1300" dirty="0">
                <a:solidFill>
                  <a:schemeClr val="dk1"/>
                </a:solidFill>
              </a:rPr>
              <a:t>Meet your employees where they live! And that probably means on their digital devices. </a:t>
            </a:r>
            <a:endParaRPr sz="1300" dirty="0">
              <a:solidFill>
                <a:schemeClr val="dk1"/>
              </a:solidFill>
            </a:endParaRPr>
          </a:p>
          <a:p>
            <a:pPr marL="285750" lvl="0" indent="-311150" algn="l" rtl="0">
              <a:lnSpc>
                <a:spcPct val="90000"/>
              </a:lnSpc>
              <a:spcBef>
                <a:spcPts val="1000"/>
              </a:spcBef>
              <a:spcAft>
                <a:spcPts val="0"/>
              </a:spcAft>
              <a:buClr>
                <a:schemeClr val="dk2"/>
              </a:buClr>
              <a:buSzPts val="1300"/>
              <a:buFont typeface="Proxima Nova Extrabold"/>
              <a:buChar char="●"/>
            </a:pPr>
            <a:r>
              <a:rPr lang="en" sz="1300" dirty="0">
                <a:solidFill>
                  <a:schemeClr val="dk1"/>
                </a:solidFill>
              </a:rPr>
              <a:t>Publish intranet ads</a:t>
            </a:r>
          </a:p>
          <a:p>
            <a:pPr marL="285750" indent="-311150">
              <a:lnSpc>
                <a:spcPct val="90000"/>
              </a:lnSpc>
              <a:spcBef>
                <a:spcPts val="1000"/>
              </a:spcBef>
              <a:buClr>
                <a:schemeClr val="dk2"/>
              </a:buClr>
              <a:buSzPts val="1300"/>
              <a:buFont typeface="Proxima Nova Extrabold"/>
              <a:buChar char="●"/>
            </a:pPr>
            <a:r>
              <a:rPr lang="en-US" sz="1300" dirty="0">
                <a:solidFill>
                  <a:schemeClr val="dk1"/>
                </a:solidFill>
              </a:rPr>
              <a:t>Promote everywhere</a:t>
            </a:r>
            <a:endParaRPr sz="1300" dirty="0">
              <a:solidFill>
                <a:schemeClr val="dk1"/>
              </a:solidFill>
            </a:endParaRPr>
          </a:p>
          <a:p>
            <a:pPr marL="285750" indent="-311150">
              <a:lnSpc>
                <a:spcPct val="90000"/>
              </a:lnSpc>
              <a:spcBef>
                <a:spcPts val="1000"/>
              </a:spcBef>
              <a:spcAft>
                <a:spcPts val="1000"/>
              </a:spcAft>
              <a:buClr>
                <a:schemeClr val="dk2"/>
              </a:buClr>
              <a:buSzPts val="1300"/>
              <a:buFont typeface="Proxima Nova Extrabold"/>
              <a:buChar char="●"/>
            </a:pPr>
            <a:r>
              <a:rPr lang="en-US" sz="1300" dirty="0">
                <a:solidFill>
                  <a:schemeClr val="dk1"/>
                </a:solidFill>
              </a:rPr>
              <a:t>Equip managers and leaders </a:t>
            </a:r>
          </a:p>
          <a:p>
            <a:pPr marL="285750" lvl="0" indent="-311150" algn="l" rtl="0">
              <a:lnSpc>
                <a:spcPct val="90000"/>
              </a:lnSpc>
              <a:spcBef>
                <a:spcPts val="1000"/>
              </a:spcBef>
              <a:spcAft>
                <a:spcPts val="1000"/>
              </a:spcAft>
              <a:buClr>
                <a:schemeClr val="dk2"/>
              </a:buClr>
              <a:buSzPts val="1300"/>
              <a:buFont typeface="Proxima Nova Extrabold"/>
              <a:buChar char="●"/>
            </a:pPr>
            <a:endParaRPr sz="1300" dirty="0">
              <a:solidFill>
                <a:schemeClr val="dk1"/>
              </a:solidFill>
            </a:endParaRPr>
          </a:p>
        </p:txBody>
      </p:sp>
      <p:pic>
        <p:nvPicPr>
          <p:cNvPr id="165" name="Google Shape;165;p25"/>
          <p:cNvPicPr preferRelativeResize="0"/>
          <p:nvPr/>
        </p:nvPicPr>
        <p:blipFill>
          <a:blip r:embed="rId3">
            <a:alphaModFix/>
          </a:blip>
          <a:stretch>
            <a:fillRect/>
          </a:stretch>
        </p:blipFill>
        <p:spPr>
          <a:xfrm>
            <a:off x="-585050" y="1659975"/>
            <a:ext cx="4148274" cy="41482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6"/>
          <p:cNvSpPr txBox="1"/>
          <p:nvPr/>
        </p:nvSpPr>
        <p:spPr>
          <a:xfrm>
            <a:off x="685800" y="954341"/>
            <a:ext cx="5307300" cy="3681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None/>
            </a:pPr>
            <a:r>
              <a:rPr lang="en" sz="3000" b="1">
                <a:solidFill>
                  <a:schemeClr val="dk1"/>
                </a:solidFill>
              </a:rPr>
              <a:t>Open Enrollment Calendar</a:t>
            </a:r>
            <a:endParaRPr sz="3000" b="1">
              <a:solidFill>
                <a:schemeClr val="dk1"/>
              </a:solidFill>
            </a:endParaRPr>
          </a:p>
        </p:txBody>
      </p:sp>
      <p:sp>
        <p:nvSpPr>
          <p:cNvPr id="171" name="Google Shape;171;p26"/>
          <p:cNvSpPr txBox="1"/>
          <p:nvPr/>
        </p:nvSpPr>
        <p:spPr>
          <a:xfrm>
            <a:off x="685800" y="629771"/>
            <a:ext cx="3939000" cy="226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200" b="1">
                <a:solidFill>
                  <a:schemeClr val="dk2"/>
                </a:solidFill>
              </a:rPr>
              <a:t>OPEN ENROLLMENT TOOLKIT</a:t>
            </a:r>
            <a:endParaRPr sz="1200" b="1">
              <a:solidFill>
                <a:schemeClr val="dk2"/>
              </a:solidFill>
            </a:endParaRPr>
          </a:p>
        </p:txBody>
      </p:sp>
      <p:sp>
        <p:nvSpPr>
          <p:cNvPr id="172" name="Google Shape;172;p26"/>
          <p:cNvSpPr txBox="1"/>
          <p:nvPr/>
        </p:nvSpPr>
        <p:spPr>
          <a:xfrm>
            <a:off x="716925" y="1721425"/>
            <a:ext cx="5239500" cy="2607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1300" b="1" dirty="0">
                <a:solidFill>
                  <a:schemeClr val="dk1"/>
                </a:solidFill>
              </a:rPr>
              <a:t>Two weeks to go</a:t>
            </a:r>
            <a:br>
              <a:rPr lang="en" sz="1300" b="1" dirty="0">
                <a:solidFill>
                  <a:schemeClr val="dk1"/>
                </a:solidFill>
              </a:rPr>
            </a:br>
            <a:r>
              <a:rPr lang="en" sz="1300" dirty="0">
                <a:solidFill>
                  <a:schemeClr val="dk1"/>
                </a:solidFill>
              </a:rPr>
              <a:t>It’s crunch time! </a:t>
            </a:r>
            <a:endParaRPr sz="1300" dirty="0">
              <a:solidFill>
                <a:schemeClr val="dk1"/>
              </a:solidFill>
            </a:endParaRPr>
          </a:p>
          <a:p>
            <a:pPr marL="285750" lvl="0" indent="-311150" algn="l" rtl="0">
              <a:lnSpc>
                <a:spcPct val="90000"/>
              </a:lnSpc>
              <a:spcBef>
                <a:spcPts val="1000"/>
              </a:spcBef>
              <a:spcAft>
                <a:spcPts val="0"/>
              </a:spcAft>
              <a:buClr>
                <a:schemeClr val="dk2"/>
              </a:buClr>
              <a:buSzPts val="1300"/>
              <a:buFont typeface="Proxima Nova Extrabold"/>
              <a:buChar char="●"/>
            </a:pPr>
            <a:r>
              <a:rPr lang="en" sz="1300" dirty="0">
                <a:solidFill>
                  <a:schemeClr val="dk1"/>
                </a:solidFill>
              </a:rPr>
              <a:t>Mail physical cards </a:t>
            </a:r>
          </a:p>
          <a:p>
            <a:pPr marL="285750" lvl="0" indent="-311150" algn="l" rtl="0">
              <a:lnSpc>
                <a:spcPct val="90000"/>
              </a:lnSpc>
              <a:spcBef>
                <a:spcPts val="1000"/>
              </a:spcBef>
              <a:spcAft>
                <a:spcPts val="0"/>
              </a:spcAft>
              <a:buClr>
                <a:schemeClr val="dk2"/>
              </a:buClr>
              <a:buSzPts val="1300"/>
              <a:buFont typeface="Proxima Nova Extrabold"/>
              <a:buChar char="●"/>
            </a:pPr>
            <a:r>
              <a:rPr lang="en-US" sz="1300" dirty="0">
                <a:solidFill>
                  <a:schemeClr val="dk1"/>
                </a:solidFill>
              </a:rPr>
              <a:t>Send an open enrollment email with all the details and important dates</a:t>
            </a:r>
            <a:endParaRPr sz="1300" dirty="0">
              <a:solidFill>
                <a:schemeClr val="dk1"/>
              </a:solidFill>
            </a:endParaRPr>
          </a:p>
          <a:p>
            <a:pPr marL="285750" lvl="0" indent="-311150" algn="l" rtl="0">
              <a:lnSpc>
                <a:spcPct val="90000"/>
              </a:lnSpc>
              <a:spcBef>
                <a:spcPts val="1000"/>
              </a:spcBef>
              <a:spcAft>
                <a:spcPts val="0"/>
              </a:spcAft>
              <a:buClr>
                <a:schemeClr val="dk2"/>
              </a:buClr>
              <a:buSzPts val="1300"/>
              <a:buFont typeface="Proxima Nova Extrabold"/>
              <a:buChar char="●"/>
            </a:pPr>
            <a:r>
              <a:rPr lang="en" sz="1300" dirty="0">
                <a:solidFill>
                  <a:schemeClr val="dk1"/>
                </a:solidFill>
              </a:rPr>
              <a:t>Conduct a company-wide meeting </a:t>
            </a:r>
            <a:endParaRPr sz="1300" dirty="0">
              <a:solidFill>
                <a:schemeClr val="dk1"/>
              </a:solidFill>
            </a:endParaRPr>
          </a:p>
          <a:p>
            <a:pPr marL="285750" lvl="0" indent="-311150" algn="l" rtl="0">
              <a:lnSpc>
                <a:spcPct val="90000"/>
              </a:lnSpc>
              <a:spcBef>
                <a:spcPts val="1000"/>
              </a:spcBef>
              <a:spcAft>
                <a:spcPts val="1000"/>
              </a:spcAft>
              <a:buClr>
                <a:schemeClr val="dk2"/>
              </a:buClr>
              <a:buSzPts val="1300"/>
              <a:buFont typeface="Proxima Nova Extrabold"/>
              <a:buChar char="●"/>
            </a:pPr>
            <a:r>
              <a:rPr lang="en" sz="1300" dirty="0">
                <a:solidFill>
                  <a:schemeClr val="dk1"/>
                </a:solidFill>
              </a:rPr>
              <a:t>Make materials available - like the FAQ and provider contacts</a:t>
            </a:r>
            <a:endParaRPr sz="1300" dirty="0">
              <a:solidFill>
                <a:schemeClr val="dk1"/>
              </a:solidFill>
            </a:endParaRPr>
          </a:p>
        </p:txBody>
      </p:sp>
      <p:pic>
        <p:nvPicPr>
          <p:cNvPr id="173" name="Google Shape;173;p26"/>
          <p:cNvPicPr preferRelativeResize="0"/>
          <p:nvPr/>
        </p:nvPicPr>
        <p:blipFill>
          <a:blip r:embed="rId3">
            <a:alphaModFix/>
          </a:blip>
          <a:stretch>
            <a:fillRect/>
          </a:stretch>
        </p:blipFill>
        <p:spPr>
          <a:xfrm>
            <a:off x="5547496" y="1982975"/>
            <a:ext cx="5106048" cy="35214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graphicFrame>
        <p:nvGraphicFramePr>
          <p:cNvPr id="178" name="Google Shape;178;p27"/>
          <p:cNvGraphicFramePr/>
          <p:nvPr/>
        </p:nvGraphicFramePr>
        <p:xfrm>
          <a:off x="342900" y="800983"/>
          <a:ext cx="3000000" cy="3000000"/>
        </p:xfrm>
        <a:graphic>
          <a:graphicData uri="http://schemas.openxmlformats.org/drawingml/2006/table">
            <a:tbl>
              <a:tblPr firstRow="1" bandRow="1">
                <a:noFill/>
                <a:tableStyleId>{F22925F1-CD92-4181-81B7-D1E5BF452357}</a:tableStyleId>
              </a:tblPr>
              <a:tblGrid>
                <a:gridCol w="1691625">
                  <a:extLst>
                    <a:ext uri="{9D8B030D-6E8A-4147-A177-3AD203B41FA5}">
                      <a16:colId xmlns:a16="http://schemas.microsoft.com/office/drawing/2014/main" val="20000"/>
                    </a:ext>
                  </a:extLst>
                </a:gridCol>
                <a:gridCol w="1691625">
                  <a:extLst>
                    <a:ext uri="{9D8B030D-6E8A-4147-A177-3AD203B41FA5}">
                      <a16:colId xmlns:a16="http://schemas.microsoft.com/office/drawing/2014/main" val="20001"/>
                    </a:ext>
                  </a:extLst>
                </a:gridCol>
                <a:gridCol w="1691625">
                  <a:extLst>
                    <a:ext uri="{9D8B030D-6E8A-4147-A177-3AD203B41FA5}">
                      <a16:colId xmlns:a16="http://schemas.microsoft.com/office/drawing/2014/main" val="20002"/>
                    </a:ext>
                  </a:extLst>
                </a:gridCol>
                <a:gridCol w="1691625">
                  <a:extLst>
                    <a:ext uri="{9D8B030D-6E8A-4147-A177-3AD203B41FA5}">
                      <a16:colId xmlns:a16="http://schemas.microsoft.com/office/drawing/2014/main" val="20003"/>
                    </a:ext>
                  </a:extLst>
                </a:gridCol>
                <a:gridCol w="1691625">
                  <a:extLst>
                    <a:ext uri="{9D8B030D-6E8A-4147-A177-3AD203B41FA5}">
                      <a16:colId xmlns:a16="http://schemas.microsoft.com/office/drawing/2014/main" val="20004"/>
                    </a:ext>
                  </a:extLst>
                </a:gridCol>
              </a:tblGrid>
              <a:tr h="498725">
                <a:tc>
                  <a:txBody>
                    <a:bodyPr/>
                    <a:lstStyle/>
                    <a:p>
                      <a:pPr marL="0" marR="0" lvl="0" indent="0" algn="ctr" rtl="0">
                        <a:spcBef>
                          <a:spcPts val="0"/>
                        </a:spcBef>
                        <a:spcAft>
                          <a:spcPts val="0"/>
                        </a:spcAft>
                        <a:buNone/>
                      </a:pPr>
                      <a:r>
                        <a:rPr lang="en" sz="1100">
                          <a:solidFill>
                            <a:schemeClr val="dk1"/>
                          </a:solidFill>
                          <a:latin typeface="Arial"/>
                          <a:ea typeface="Arial"/>
                          <a:cs typeface="Arial"/>
                          <a:sym typeface="Arial"/>
                        </a:rPr>
                        <a:t>OE Start</a:t>
                      </a:r>
                      <a:endParaRPr sz="1100">
                        <a:solidFill>
                          <a:schemeClr val="dk1"/>
                        </a:solidFill>
                        <a:latin typeface="Arial"/>
                        <a:ea typeface="Arial"/>
                        <a:cs typeface="Arial"/>
                        <a:sym typeface="Arial"/>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CCCCCC"/>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100">
                          <a:solidFill>
                            <a:schemeClr val="dk1"/>
                          </a:solidFill>
                          <a:latin typeface="Arial"/>
                          <a:ea typeface="Arial"/>
                          <a:cs typeface="Arial"/>
                          <a:sym typeface="Arial"/>
                        </a:rPr>
                        <a:t>Day 3</a:t>
                      </a:r>
                      <a:endParaRPr sz="1100" b="0">
                        <a:solidFill>
                          <a:schemeClr val="dk1"/>
                        </a:solidFill>
                        <a:latin typeface="Arial"/>
                        <a:ea typeface="Arial"/>
                        <a:cs typeface="Arial"/>
                        <a:sym typeface="Arial"/>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CCCCCC"/>
                      </a:solidFill>
                      <a:prstDash val="solid"/>
                      <a:round/>
                      <a:headEnd type="none" w="sm" len="sm"/>
                      <a:tailEnd type="none" w="sm" len="sm"/>
                    </a:lnB>
                    <a:solidFill>
                      <a:srgbClr val="F9F9F9"/>
                    </a:solidFill>
                  </a:tcPr>
                </a:tc>
                <a:tc>
                  <a:txBody>
                    <a:bodyPr/>
                    <a:lstStyle/>
                    <a:p>
                      <a:pPr marL="0" lvl="0" indent="0" algn="ctr" rtl="0">
                        <a:spcBef>
                          <a:spcPts val="0"/>
                        </a:spcBef>
                        <a:spcAft>
                          <a:spcPts val="0"/>
                        </a:spcAft>
                        <a:buNone/>
                      </a:pPr>
                      <a:r>
                        <a:rPr lang="en" sz="1100">
                          <a:solidFill>
                            <a:schemeClr val="dk1"/>
                          </a:solidFill>
                          <a:latin typeface="Arial"/>
                          <a:ea typeface="Arial"/>
                          <a:cs typeface="Arial"/>
                          <a:sym typeface="Arial"/>
                        </a:rPr>
                        <a:t>Day 7</a:t>
                      </a:r>
                      <a:endParaRPr sz="1100">
                        <a:solidFill>
                          <a:schemeClr val="dk1"/>
                        </a:solidFill>
                        <a:latin typeface="Arial"/>
                        <a:ea typeface="Arial"/>
                        <a:cs typeface="Arial"/>
                        <a:sym typeface="Arial"/>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CCCCCC"/>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100">
                          <a:solidFill>
                            <a:schemeClr val="dk1"/>
                          </a:solidFill>
                          <a:latin typeface="Arial"/>
                          <a:ea typeface="Arial"/>
                          <a:cs typeface="Arial"/>
                          <a:sym typeface="Arial"/>
                        </a:rPr>
                        <a:t>Last Day</a:t>
                      </a:r>
                      <a:endParaRPr sz="1100">
                        <a:solidFill>
                          <a:schemeClr val="dk1"/>
                        </a:solidFill>
                        <a:latin typeface="Arial"/>
                        <a:ea typeface="Arial"/>
                        <a:cs typeface="Arial"/>
                        <a:sym typeface="Arial"/>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CCCCCC"/>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sz="1100">
                          <a:solidFill>
                            <a:schemeClr val="dk1"/>
                          </a:solidFill>
                          <a:latin typeface="Arial"/>
                          <a:ea typeface="Arial"/>
                          <a:cs typeface="Arial"/>
                          <a:sym typeface="Arial"/>
                        </a:rPr>
                        <a:t>3 Days Post</a:t>
                      </a:r>
                      <a:endParaRPr sz="1100">
                        <a:solidFill>
                          <a:schemeClr val="dk1"/>
                        </a:solidFill>
                        <a:latin typeface="Arial"/>
                        <a:ea typeface="Arial"/>
                        <a:cs typeface="Arial"/>
                        <a:sym typeface="Arial"/>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CCCCCC"/>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498725">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F9F9"/>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498725">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F9F9"/>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498725">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F9F9"/>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r h="498725">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F9F9"/>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extLst>
                  <a:ext uri="{0D108BD9-81ED-4DB2-BD59-A6C34878D82A}">
                    <a16:rowId xmlns:a16="http://schemas.microsoft.com/office/drawing/2014/main" val="10004"/>
                  </a:ext>
                </a:extLst>
              </a:tr>
              <a:tr h="498725">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F9F9"/>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extLst>
                  <a:ext uri="{0D108BD9-81ED-4DB2-BD59-A6C34878D82A}">
                    <a16:rowId xmlns:a16="http://schemas.microsoft.com/office/drawing/2014/main" val="10005"/>
                  </a:ext>
                </a:extLst>
              </a:tr>
            </a:tbl>
          </a:graphicData>
        </a:graphic>
      </p:graphicFrame>
      <p:sp>
        <p:nvSpPr>
          <p:cNvPr id="179" name="Google Shape;179;p27"/>
          <p:cNvSpPr txBox="1"/>
          <p:nvPr/>
        </p:nvSpPr>
        <p:spPr>
          <a:xfrm>
            <a:off x="434100" y="1371325"/>
            <a:ext cx="1419600" cy="363900"/>
          </a:xfrm>
          <a:prstGeom prst="rect">
            <a:avLst/>
          </a:prstGeom>
          <a:solidFill>
            <a:schemeClr val="dk1"/>
          </a:solidFill>
          <a:ln>
            <a:noFill/>
          </a:ln>
        </p:spPr>
        <p:txBody>
          <a:bodyPr spcFirstLastPara="1" wrap="square" lIns="68575" tIns="34275" rIns="68575" bIns="34275" anchor="ctr" anchorCtr="0">
            <a:normAutofit/>
          </a:bodyPr>
          <a:lstStyle/>
          <a:p>
            <a:pPr marL="0" marR="0" lvl="0" indent="0" algn="ctr" rtl="0">
              <a:lnSpc>
                <a:spcPct val="114000"/>
              </a:lnSpc>
              <a:spcBef>
                <a:spcPts val="0"/>
              </a:spcBef>
              <a:spcAft>
                <a:spcPts val="0"/>
              </a:spcAft>
              <a:buClr>
                <a:schemeClr val="lt1"/>
              </a:buClr>
              <a:buSzPts val="700"/>
              <a:buFont typeface="Arial"/>
              <a:buNone/>
            </a:pPr>
            <a:r>
              <a:rPr lang="en" sz="1000">
                <a:solidFill>
                  <a:schemeClr val="lt1"/>
                </a:solidFill>
              </a:rPr>
              <a:t>Announcement Email</a:t>
            </a:r>
            <a:endParaRPr sz="1000" i="0" u="none" strike="noStrike" cap="none">
              <a:solidFill>
                <a:schemeClr val="lt1"/>
              </a:solidFill>
            </a:endParaRPr>
          </a:p>
        </p:txBody>
      </p:sp>
      <p:sp>
        <p:nvSpPr>
          <p:cNvPr id="180" name="Google Shape;180;p27"/>
          <p:cNvSpPr txBox="1"/>
          <p:nvPr/>
        </p:nvSpPr>
        <p:spPr>
          <a:xfrm>
            <a:off x="2164894" y="1864600"/>
            <a:ext cx="1419600" cy="363900"/>
          </a:xfrm>
          <a:prstGeom prst="rect">
            <a:avLst/>
          </a:prstGeom>
          <a:solidFill>
            <a:schemeClr val="dk2"/>
          </a:solidFill>
          <a:ln>
            <a:noFill/>
          </a:ln>
        </p:spPr>
        <p:txBody>
          <a:bodyPr spcFirstLastPara="1" wrap="square" lIns="68575" tIns="34275" rIns="68575" bIns="34275" anchor="ctr" anchorCtr="0">
            <a:noAutofit/>
          </a:bodyPr>
          <a:lstStyle/>
          <a:p>
            <a:pPr marL="0" lvl="0" indent="0" algn="ctr" rtl="0">
              <a:lnSpc>
                <a:spcPct val="114000"/>
              </a:lnSpc>
              <a:spcBef>
                <a:spcPts val="0"/>
              </a:spcBef>
              <a:spcAft>
                <a:spcPts val="0"/>
              </a:spcAft>
              <a:buClr>
                <a:schemeClr val="lt1"/>
              </a:buClr>
              <a:buSzPts val="700"/>
              <a:buFont typeface="Arial"/>
              <a:buNone/>
            </a:pPr>
            <a:r>
              <a:rPr lang="en" sz="1000">
                <a:solidFill>
                  <a:schemeClr val="lt1"/>
                </a:solidFill>
              </a:rPr>
              <a:t>Send a quick text!</a:t>
            </a:r>
            <a:endParaRPr sz="1000">
              <a:solidFill>
                <a:schemeClr val="lt1"/>
              </a:solidFill>
            </a:endParaRPr>
          </a:p>
        </p:txBody>
      </p:sp>
      <p:sp>
        <p:nvSpPr>
          <p:cNvPr id="181" name="Google Shape;181;p27"/>
          <p:cNvSpPr txBox="1"/>
          <p:nvPr/>
        </p:nvSpPr>
        <p:spPr>
          <a:xfrm>
            <a:off x="3862169" y="2377800"/>
            <a:ext cx="1419600" cy="363900"/>
          </a:xfrm>
          <a:prstGeom prst="rect">
            <a:avLst/>
          </a:prstGeom>
          <a:solidFill>
            <a:schemeClr val="dk2"/>
          </a:solidFill>
          <a:ln>
            <a:noFill/>
          </a:ln>
        </p:spPr>
        <p:txBody>
          <a:bodyPr spcFirstLastPara="1" wrap="square" lIns="68575" tIns="34275" rIns="68575" bIns="34275" anchor="ctr" anchorCtr="0">
            <a:normAutofit lnSpcReduction="20000"/>
          </a:bodyPr>
          <a:lstStyle/>
          <a:p>
            <a:pPr marL="0" lvl="0" indent="0" algn="ctr" rtl="0">
              <a:lnSpc>
                <a:spcPct val="114000"/>
              </a:lnSpc>
              <a:spcBef>
                <a:spcPts val="0"/>
              </a:spcBef>
              <a:spcAft>
                <a:spcPts val="0"/>
              </a:spcAft>
              <a:buClr>
                <a:schemeClr val="lt1"/>
              </a:buClr>
              <a:buSzPts val="700"/>
              <a:buFont typeface="Arial"/>
              <a:buNone/>
            </a:pPr>
            <a:r>
              <a:rPr lang="en" sz="1000">
                <a:solidFill>
                  <a:schemeClr val="lt1"/>
                </a:solidFill>
              </a:rPr>
              <a:t>Email those who haven’t enrolled</a:t>
            </a:r>
            <a:endParaRPr sz="1000">
              <a:solidFill>
                <a:schemeClr val="lt1"/>
              </a:solidFill>
            </a:endParaRPr>
          </a:p>
        </p:txBody>
      </p:sp>
      <p:sp>
        <p:nvSpPr>
          <p:cNvPr id="182" name="Google Shape;182;p27"/>
          <p:cNvSpPr txBox="1"/>
          <p:nvPr/>
        </p:nvSpPr>
        <p:spPr>
          <a:xfrm>
            <a:off x="5534400" y="2850800"/>
            <a:ext cx="1419600" cy="363900"/>
          </a:xfrm>
          <a:prstGeom prst="rect">
            <a:avLst/>
          </a:prstGeom>
          <a:solidFill>
            <a:schemeClr val="dk1"/>
          </a:solidFill>
          <a:ln>
            <a:noFill/>
          </a:ln>
        </p:spPr>
        <p:txBody>
          <a:bodyPr spcFirstLastPara="1" wrap="square" lIns="68575" tIns="34275" rIns="68575" bIns="34275" anchor="ctr" anchorCtr="0">
            <a:normAutofit/>
          </a:bodyPr>
          <a:lstStyle/>
          <a:p>
            <a:pPr marL="0" lvl="0" indent="0" algn="ctr" rtl="0">
              <a:lnSpc>
                <a:spcPct val="114000"/>
              </a:lnSpc>
              <a:spcBef>
                <a:spcPts val="0"/>
              </a:spcBef>
              <a:spcAft>
                <a:spcPts val="0"/>
              </a:spcAft>
              <a:buClr>
                <a:schemeClr val="lt1"/>
              </a:buClr>
              <a:buSzPts val="700"/>
              <a:buFont typeface="Arial"/>
              <a:buNone/>
            </a:pPr>
            <a:r>
              <a:rPr lang="en" sz="1000">
                <a:solidFill>
                  <a:schemeClr val="lt1"/>
                </a:solidFill>
              </a:rPr>
              <a:t>Remind the stragglers!</a:t>
            </a:r>
            <a:endParaRPr sz="1000">
              <a:solidFill>
                <a:schemeClr val="lt1"/>
              </a:solidFill>
            </a:endParaRPr>
          </a:p>
        </p:txBody>
      </p:sp>
      <p:sp>
        <p:nvSpPr>
          <p:cNvPr id="183" name="Google Shape;183;p27"/>
          <p:cNvSpPr txBox="1"/>
          <p:nvPr/>
        </p:nvSpPr>
        <p:spPr>
          <a:xfrm>
            <a:off x="7199049" y="3363000"/>
            <a:ext cx="1510800" cy="363900"/>
          </a:xfrm>
          <a:prstGeom prst="rect">
            <a:avLst/>
          </a:prstGeom>
          <a:solidFill>
            <a:schemeClr val="dk2"/>
          </a:solidFill>
          <a:ln>
            <a:noFill/>
          </a:ln>
        </p:spPr>
        <p:txBody>
          <a:bodyPr spcFirstLastPara="1" wrap="square" lIns="68575" tIns="34275" rIns="68575" bIns="34275" anchor="ctr" anchorCtr="0">
            <a:normAutofit/>
          </a:bodyPr>
          <a:lstStyle/>
          <a:p>
            <a:pPr marL="0" lvl="0" indent="0" algn="ctr" rtl="0">
              <a:lnSpc>
                <a:spcPct val="114000"/>
              </a:lnSpc>
              <a:spcBef>
                <a:spcPts val="0"/>
              </a:spcBef>
              <a:spcAft>
                <a:spcPts val="0"/>
              </a:spcAft>
              <a:buClr>
                <a:schemeClr val="lt1"/>
              </a:buClr>
              <a:buSzPts val="700"/>
              <a:buFont typeface="Arial"/>
              <a:buNone/>
            </a:pPr>
            <a:r>
              <a:rPr lang="en" sz="1000">
                <a:solidFill>
                  <a:schemeClr val="lt1"/>
                </a:solidFill>
              </a:rPr>
              <a:t>Post OE Survey</a:t>
            </a:r>
            <a:endParaRPr sz="1000">
              <a:solidFill>
                <a:schemeClr val="lt1"/>
              </a:solidFill>
            </a:endParaRPr>
          </a:p>
        </p:txBody>
      </p:sp>
      <p:sp>
        <p:nvSpPr>
          <p:cNvPr id="184" name="Google Shape;184;p27"/>
          <p:cNvSpPr txBox="1"/>
          <p:nvPr/>
        </p:nvSpPr>
        <p:spPr>
          <a:xfrm>
            <a:off x="342900" y="301896"/>
            <a:ext cx="5307300" cy="255300"/>
          </a:xfrm>
          <a:prstGeom prst="rect">
            <a:avLst/>
          </a:prstGeom>
          <a:noFill/>
          <a:ln>
            <a:noFill/>
          </a:ln>
        </p:spPr>
        <p:txBody>
          <a:bodyPr spcFirstLastPara="1" wrap="square" lIns="0" tIns="0" rIns="0" bIns="0" anchor="ctr" anchorCtr="0">
            <a:noAutofit/>
          </a:bodyPr>
          <a:lstStyle/>
          <a:p>
            <a:pPr marL="0" lvl="0" indent="0" algn="l" rtl="0">
              <a:lnSpc>
                <a:spcPct val="85000"/>
              </a:lnSpc>
              <a:spcBef>
                <a:spcPts val="0"/>
              </a:spcBef>
              <a:spcAft>
                <a:spcPts val="0"/>
              </a:spcAft>
              <a:buNone/>
            </a:pPr>
            <a:r>
              <a:rPr lang="en" sz="2100" b="1">
                <a:solidFill>
                  <a:schemeClr val="dk1"/>
                </a:solidFill>
              </a:rPr>
              <a:t>Communications Timeline</a:t>
            </a:r>
            <a:endParaRPr sz="2100" b="1">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8"/>
          <p:cNvSpPr txBox="1"/>
          <p:nvPr/>
        </p:nvSpPr>
        <p:spPr>
          <a:xfrm>
            <a:off x="685800" y="954341"/>
            <a:ext cx="5307300" cy="3681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None/>
            </a:pPr>
            <a:r>
              <a:rPr lang="en" sz="3000" b="1">
                <a:solidFill>
                  <a:schemeClr val="dk1"/>
                </a:solidFill>
              </a:rPr>
              <a:t>Email Templates</a:t>
            </a:r>
            <a:endParaRPr sz="3000" b="1">
              <a:solidFill>
                <a:schemeClr val="dk1"/>
              </a:solidFill>
            </a:endParaRPr>
          </a:p>
        </p:txBody>
      </p:sp>
      <p:sp>
        <p:nvSpPr>
          <p:cNvPr id="190" name="Google Shape;190;p28"/>
          <p:cNvSpPr txBox="1"/>
          <p:nvPr/>
        </p:nvSpPr>
        <p:spPr>
          <a:xfrm>
            <a:off x="685800" y="629771"/>
            <a:ext cx="3939000" cy="226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200" b="1">
                <a:solidFill>
                  <a:schemeClr val="dk2"/>
                </a:solidFill>
              </a:rPr>
              <a:t>OPEN ENROLLMENT TOOLKIT</a:t>
            </a:r>
            <a:endParaRPr sz="1200" b="1">
              <a:solidFill>
                <a:schemeClr val="dk2"/>
              </a:solidFill>
            </a:endParaRPr>
          </a:p>
        </p:txBody>
      </p:sp>
      <p:sp>
        <p:nvSpPr>
          <p:cNvPr id="191" name="Google Shape;191;p28"/>
          <p:cNvSpPr txBox="1"/>
          <p:nvPr/>
        </p:nvSpPr>
        <p:spPr>
          <a:xfrm>
            <a:off x="716925" y="1721425"/>
            <a:ext cx="7352100" cy="2607900"/>
          </a:xfrm>
          <a:prstGeom prst="rect">
            <a:avLst/>
          </a:prstGeom>
          <a:noFill/>
          <a:ln>
            <a:noFill/>
          </a:ln>
        </p:spPr>
        <p:txBody>
          <a:bodyPr spcFirstLastPara="1" wrap="square" lIns="91425" tIns="91425" rIns="91425" bIns="91425" anchor="t" anchorCtr="0">
            <a:noAutofit/>
          </a:bodyPr>
          <a:lstStyle/>
          <a:p>
            <a:pPr marL="285750" lvl="0" indent="-311150" algn="l" rtl="0">
              <a:lnSpc>
                <a:spcPct val="90000"/>
              </a:lnSpc>
              <a:spcBef>
                <a:spcPts val="0"/>
              </a:spcBef>
              <a:spcAft>
                <a:spcPts val="0"/>
              </a:spcAft>
              <a:buClr>
                <a:schemeClr val="dk2"/>
              </a:buClr>
              <a:buSzPts val="1300"/>
              <a:buFont typeface="Arial"/>
              <a:buChar char="●"/>
            </a:pPr>
            <a:r>
              <a:rPr lang="en" sz="1300">
                <a:solidFill>
                  <a:schemeClr val="dk1"/>
                </a:solidFill>
              </a:rPr>
              <a:t>Grab all the email templates on ALEX Central</a:t>
            </a:r>
            <a:endParaRPr sz="1300">
              <a:solidFill>
                <a:schemeClr val="dk1"/>
              </a:solidFill>
            </a:endParaRPr>
          </a:p>
          <a:p>
            <a:pPr marL="285750" lvl="0" indent="-311150" algn="l" rtl="0">
              <a:lnSpc>
                <a:spcPct val="90000"/>
              </a:lnSpc>
              <a:spcBef>
                <a:spcPts val="1000"/>
              </a:spcBef>
              <a:spcAft>
                <a:spcPts val="0"/>
              </a:spcAft>
              <a:buClr>
                <a:schemeClr val="dk2"/>
              </a:buClr>
              <a:buSzPts val="1300"/>
              <a:buFont typeface="Arial"/>
              <a:buChar char="●"/>
            </a:pPr>
            <a:r>
              <a:rPr lang="en" sz="1300">
                <a:solidFill>
                  <a:schemeClr val="dk1"/>
                </a:solidFill>
              </a:rPr>
              <a:t>And if you’d like some help, our Custom Solutions team can help you with all of your email and texting goals!</a:t>
            </a:r>
            <a:endParaRPr sz="1300">
              <a:solidFill>
                <a:schemeClr val="dk1"/>
              </a:solidFill>
            </a:endParaRPr>
          </a:p>
          <a:p>
            <a:pPr marL="285750" lvl="0" indent="-311150" algn="l" rtl="0">
              <a:lnSpc>
                <a:spcPct val="90000"/>
              </a:lnSpc>
              <a:spcBef>
                <a:spcPts val="1000"/>
              </a:spcBef>
              <a:spcAft>
                <a:spcPts val="0"/>
              </a:spcAft>
              <a:buClr>
                <a:schemeClr val="dk2"/>
              </a:buClr>
              <a:buSzPts val="1300"/>
              <a:buFont typeface="Arial"/>
              <a:buChar char="●"/>
            </a:pPr>
            <a:r>
              <a:rPr lang="en" sz="1300">
                <a:solidFill>
                  <a:schemeClr val="dk1"/>
                </a:solidFill>
              </a:rPr>
              <a:t>A few things to keep in mind</a:t>
            </a:r>
            <a:endParaRPr sz="1300">
              <a:solidFill>
                <a:schemeClr val="dk1"/>
              </a:solidFill>
            </a:endParaRPr>
          </a:p>
          <a:p>
            <a:pPr marL="914400" lvl="1" indent="-311150" algn="l" rtl="0">
              <a:lnSpc>
                <a:spcPct val="90000"/>
              </a:lnSpc>
              <a:spcBef>
                <a:spcPts val="1000"/>
              </a:spcBef>
              <a:spcAft>
                <a:spcPts val="0"/>
              </a:spcAft>
              <a:buClr>
                <a:schemeClr val="dk1"/>
              </a:buClr>
              <a:buSzPts val="1300"/>
              <a:buChar char="○"/>
            </a:pPr>
            <a:r>
              <a:rPr lang="en" sz="1300">
                <a:solidFill>
                  <a:schemeClr val="dk1"/>
                </a:solidFill>
              </a:rPr>
              <a:t>Write without jargon. Think of how you talk to your people and write emails in a similar manner.</a:t>
            </a:r>
            <a:endParaRPr sz="1300">
              <a:solidFill>
                <a:schemeClr val="dk1"/>
              </a:solidFill>
            </a:endParaRPr>
          </a:p>
          <a:p>
            <a:pPr marL="914400" lvl="1" indent="-311150" algn="l" rtl="0">
              <a:lnSpc>
                <a:spcPct val="90000"/>
              </a:lnSpc>
              <a:spcBef>
                <a:spcPts val="1000"/>
              </a:spcBef>
              <a:spcAft>
                <a:spcPts val="0"/>
              </a:spcAft>
              <a:buClr>
                <a:schemeClr val="dk1"/>
              </a:buClr>
              <a:buSzPts val="1300"/>
              <a:buChar char="○"/>
            </a:pPr>
            <a:r>
              <a:rPr lang="en" sz="1300">
                <a:solidFill>
                  <a:schemeClr val="dk1"/>
                </a:solidFill>
              </a:rPr>
              <a:t>Keep ‘em short! Emails are more likely to be read when you keep it short.</a:t>
            </a:r>
            <a:endParaRPr sz="1300">
              <a:solidFill>
                <a:schemeClr val="dk1"/>
              </a:solidFill>
            </a:endParaRPr>
          </a:p>
          <a:p>
            <a:pPr marL="914400" lvl="1" indent="-311150" algn="l" rtl="0">
              <a:lnSpc>
                <a:spcPct val="90000"/>
              </a:lnSpc>
              <a:spcBef>
                <a:spcPts val="1000"/>
              </a:spcBef>
              <a:spcAft>
                <a:spcPts val="1000"/>
              </a:spcAft>
              <a:buClr>
                <a:schemeClr val="dk1"/>
              </a:buClr>
              <a:buSzPts val="1300"/>
              <a:buChar char="○"/>
            </a:pPr>
            <a:r>
              <a:rPr lang="en" sz="1300">
                <a:solidFill>
                  <a:schemeClr val="dk1"/>
                </a:solidFill>
              </a:rPr>
              <a:t>Texts are great for employees not in front of a desk. Try something new!</a:t>
            </a:r>
            <a:endParaRPr sz="13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9"/>
          <p:cNvSpPr txBox="1"/>
          <p:nvPr/>
        </p:nvSpPr>
        <p:spPr>
          <a:xfrm>
            <a:off x="685800" y="954350"/>
            <a:ext cx="4612800" cy="3681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None/>
            </a:pPr>
            <a:r>
              <a:rPr lang="en" sz="3000" b="1">
                <a:solidFill>
                  <a:schemeClr val="dk1"/>
                </a:solidFill>
              </a:rPr>
              <a:t>Increase the effectiveness of your messages </a:t>
            </a:r>
            <a:br>
              <a:rPr lang="en" sz="3000" b="1">
                <a:solidFill>
                  <a:schemeClr val="dk1"/>
                </a:solidFill>
              </a:rPr>
            </a:br>
            <a:r>
              <a:rPr lang="en" sz="3000" b="1">
                <a:solidFill>
                  <a:schemeClr val="dk1"/>
                </a:solidFill>
              </a:rPr>
              <a:t>with succinct emails. </a:t>
            </a:r>
            <a:endParaRPr sz="3000" b="1">
              <a:solidFill>
                <a:schemeClr val="dk1"/>
              </a:solidFill>
            </a:endParaRPr>
          </a:p>
        </p:txBody>
      </p:sp>
      <p:sp>
        <p:nvSpPr>
          <p:cNvPr id="197" name="Google Shape;197;p29"/>
          <p:cNvSpPr txBox="1"/>
          <p:nvPr/>
        </p:nvSpPr>
        <p:spPr>
          <a:xfrm>
            <a:off x="685800" y="629771"/>
            <a:ext cx="3939000" cy="226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200" b="1">
                <a:solidFill>
                  <a:schemeClr val="dk2"/>
                </a:solidFill>
              </a:rPr>
              <a:t>SEND SHORTER EMAILS</a:t>
            </a:r>
            <a:endParaRPr sz="1200" b="1">
              <a:solidFill>
                <a:schemeClr val="dk2"/>
              </a:solidFill>
            </a:endParaRPr>
          </a:p>
        </p:txBody>
      </p:sp>
      <p:sp>
        <p:nvSpPr>
          <p:cNvPr id="198" name="Google Shape;198;p29"/>
          <p:cNvSpPr txBox="1"/>
          <p:nvPr/>
        </p:nvSpPr>
        <p:spPr>
          <a:xfrm>
            <a:off x="685800" y="2376450"/>
            <a:ext cx="3689400" cy="2607900"/>
          </a:xfrm>
          <a:prstGeom prst="rect">
            <a:avLst/>
          </a:prstGeom>
          <a:noFill/>
          <a:ln>
            <a:noFill/>
          </a:ln>
        </p:spPr>
        <p:txBody>
          <a:bodyPr spcFirstLastPara="1" wrap="square" lIns="91425" tIns="91425" rIns="91425" bIns="91425" anchor="t" anchorCtr="0">
            <a:noAutofit/>
          </a:bodyPr>
          <a:lstStyle/>
          <a:p>
            <a:pPr marL="285750" lvl="0" indent="-311150" algn="l" rtl="0">
              <a:lnSpc>
                <a:spcPct val="90000"/>
              </a:lnSpc>
              <a:spcBef>
                <a:spcPts val="0"/>
              </a:spcBef>
              <a:spcAft>
                <a:spcPts val="0"/>
              </a:spcAft>
              <a:buClr>
                <a:schemeClr val="dk2"/>
              </a:buClr>
              <a:buSzPts val="1300"/>
              <a:buFont typeface="Arial"/>
              <a:buChar char="●"/>
            </a:pPr>
            <a:r>
              <a:rPr lang="en" sz="1300">
                <a:solidFill>
                  <a:schemeClr val="dk1"/>
                </a:solidFill>
              </a:rPr>
              <a:t>Think five to seven sentences - and that’s it!</a:t>
            </a:r>
            <a:endParaRPr sz="1300">
              <a:solidFill>
                <a:schemeClr val="dk1"/>
              </a:solidFill>
            </a:endParaRPr>
          </a:p>
          <a:p>
            <a:pPr marL="285750" lvl="0" indent="-311150" algn="l" rtl="0">
              <a:lnSpc>
                <a:spcPct val="90000"/>
              </a:lnSpc>
              <a:spcBef>
                <a:spcPts val="1000"/>
              </a:spcBef>
              <a:spcAft>
                <a:spcPts val="0"/>
              </a:spcAft>
              <a:buClr>
                <a:schemeClr val="dk2"/>
              </a:buClr>
              <a:buSzPts val="1300"/>
              <a:buFont typeface="Arial"/>
              <a:buChar char="●"/>
            </a:pPr>
            <a:r>
              <a:rPr lang="en" sz="1300">
                <a:solidFill>
                  <a:schemeClr val="dk1"/>
                </a:solidFill>
              </a:rPr>
              <a:t>Clear call to action</a:t>
            </a:r>
            <a:endParaRPr sz="1300">
              <a:solidFill>
                <a:schemeClr val="dk1"/>
              </a:solidFill>
            </a:endParaRPr>
          </a:p>
          <a:p>
            <a:pPr marL="285750" lvl="0" indent="-311150" algn="l" rtl="0">
              <a:lnSpc>
                <a:spcPct val="90000"/>
              </a:lnSpc>
              <a:spcBef>
                <a:spcPts val="1000"/>
              </a:spcBef>
              <a:spcAft>
                <a:spcPts val="1000"/>
              </a:spcAft>
              <a:buClr>
                <a:schemeClr val="dk2"/>
              </a:buClr>
              <a:buSzPts val="1300"/>
              <a:buFont typeface="Arial"/>
              <a:buChar char="●"/>
            </a:pPr>
            <a:r>
              <a:rPr lang="en" sz="1300">
                <a:solidFill>
                  <a:schemeClr val="dk1"/>
                </a:solidFill>
              </a:rPr>
              <a:t>Use a nurture! Nurture email campaigns have a 4-10x better response rate than stand-alone blast emails</a:t>
            </a:r>
            <a:endParaRPr sz="1300">
              <a:solidFill>
                <a:schemeClr val="dk1"/>
              </a:solidFill>
            </a:endParaRPr>
          </a:p>
        </p:txBody>
      </p:sp>
      <p:pic>
        <p:nvPicPr>
          <p:cNvPr id="199" name="Google Shape;199;p29"/>
          <p:cNvPicPr preferRelativeResize="0"/>
          <p:nvPr/>
        </p:nvPicPr>
        <p:blipFill>
          <a:blip r:embed="rId3">
            <a:alphaModFix/>
          </a:blip>
          <a:stretch>
            <a:fillRect/>
          </a:stretch>
        </p:blipFill>
        <p:spPr>
          <a:xfrm>
            <a:off x="4624800" y="1671242"/>
            <a:ext cx="4822225" cy="302983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0"/>
          <p:cNvSpPr txBox="1">
            <a:spLocks noGrp="1"/>
          </p:cNvSpPr>
          <p:nvPr>
            <p:ph type="title"/>
          </p:nvPr>
        </p:nvSpPr>
        <p:spPr>
          <a:xfrm>
            <a:off x="696650" y="539625"/>
            <a:ext cx="7688400" cy="709200"/>
          </a:xfrm>
          <a:prstGeom prst="rect">
            <a:avLst/>
          </a:prstGeom>
        </p:spPr>
        <p:txBody>
          <a:bodyPr spcFirstLastPara="1" wrap="square" lIns="91425" tIns="91425" rIns="91425" bIns="91425" anchor="t" anchorCtr="0">
            <a:normAutofit fontScale="90000"/>
          </a:bodyPr>
          <a:lstStyle/>
          <a:p>
            <a:pPr marL="0" lvl="0" indent="0" algn="l" rtl="0">
              <a:lnSpc>
                <a:spcPct val="85000"/>
              </a:lnSpc>
              <a:spcBef>
                <a:spcPts val="0"/>
              </a:spcBef>
              <a:spcAft>
                <a:spcPts val="0"/>
              </a:spcAft>
              <a:buNone/>
            </a:pPr>
            <a:r>
              <a:rPr lang="en">
                <a:solidFill>
                  <a:schemeClr val="dk1"/>
                </a:solidFill>
                <a:latin typeface="Arial"/>
                <a:ea typeface="Arial"/>
                <a:cs typeface="Arial"/>
                <a:sym typeface="Arial"/>
              </a:rPr>
              <a:t>Let’s sprinkle some marketing magic on a typical benefits email. </a:t>
            </a:r>
            <a:endParaRPr>
              <a:solidFill>
                <a:schemeClr val="dk1"/>
              </a:solidFill>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205" name="Google Shape;205;p30"/>
          <p:cNvSpPr/>
          <p:nvPr/>
        </p:nvSpPr>
        <p:spPr>
          <a:xfrm>
            <a:off x="696650" y="1452725"/>
            <a:ext cx="2243700" cy="3131700"/>
          </a:xfrm>
          <a:prstGeom prst="rect">
            <a:avLst/>
          </a:prstGeom>
          <a:solidFill>
            <a:schemeClr val="lt1"/>
          </a:solidFill>
          <a:ln w="9525" cap="flat" cmpd="sng">
            <a:solidFill>
              <a:srgbClr val="79797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900" dirty="0">
                <a:solidFill>
                  <a:schemeClr val="dk1"/>
                </a:solidFill>
              </a:rPr>
              <a:t>Dear Employee,</a:t>
            </a:r>
            <a:endParaRPr sz="900" dirty="0">
              <a:solidFill>
                <a:schemeClr val="dk1"/>
              </a:solidFill>
            </a:endParaRPr>
          </a:p>
          <a:p>
            <a:pPr marL="0" lvl="0" indent="0" algn="l" rtl="0">
              <a:lnSpc>
                <a:spcPct val="115000"/>
              </a:lnSpc>
              <a:spcBef>
                <a:spcPts val="0"/>
              </a:spcBef>
              <a:spcAft>
                <a:spcPts val="0"/>
              </a:spcAft>
              <a:buNone/>
            </a:pPr>
            <a:r>
              <a:rPr lang="en" sz="900" dirty="0">
                <a:solidFill>
                  <a:schemeClr val="dk1"/>
                </a:solidFill>
              </a:rPr>
              <a:t> </a:t>
            </a:r>
            <a:endParaRPr sz="900" dirty="0">
              <a:solidFill>
                <a:schemeClr val="dk1"/>
              </a:solidFill>
            </a:endParaRPr>
          </a:p>
          <a:p>
            <a:pPr marL="0" lvl="0" indent="0" algn="l" rtl="0">
              <a:lnSpc>
                <a:spcPct val="115000"/>
              </a:lnSpc>
              <a:spcBef>
                <a:spcPts val="0"/>
              </a:spcBef>
              <a:spcAft>
                <a:spcPts val="0"/>
              </a:spcAft>
              <a:buNone/>
            </a:pPr>
            <a:r>
              <a:rPr lang="en" sz="900" dirty="0">
                <a:solidFill>
                  <a:schemeClr val="dk1"/>
                </a:solidFill>
              </a:rPr>
              <a:t>Our Insurance open enrollment period for the 2023 year will begin on October 1, 2022.  This email is the first step of a three-part process.  The information below covers what open enrollment is and what you may do during this time.  Please review the information carefully.</a:t>
            </a:r>
            <a:endParaRPr sz="900" dirty="0">
              <a:solidFill>
                <a:schemeClr val="dk1"/>
              </a:solidFill>
            </a:endParaRPr>
          </a:p>
          <a:p>
            <a:pPr marL="0" lvl="0" indent="0" algn="l" rtl="0">
              <a:lnSpc>
                <a:spcPct val="115000"/>
              </a:lnSpc>
              <a:spcBef>
                <a:spcPts val="0"/>
              </a:spcBef>
              <a:spcAft>
                <a:spcPts val="0"/>
              </a:spcAft>
              <a:buNone/>
            </a:pPr>
            <a:r>
              <a:rPr lang="en" sz="900" dirty="0">
                <a:solidFill>
                  <a:schemeClr val="dk1"/>
                </a:solidFill>
              </a:rPr>
              <a:t> </a:t>
            </a:r>
            <a:endParaRPr sz="900" dirty="0">
              <a:solidFill>
                <a:schemeClr val="dk1"/>
              </a:solidFill>
            </a:endParaRPr>
          </a:p>
          <a:p>
            <a:pPr marL="0" lvl="0" indent="0" algn="l" rtl="0">
              <a:lnSpc>
                <a:spcPct val="115000"/>
              </a:lnSpc>
              <a:spcBef>
                <a:spcPts val="0"/>
              </a:spcBef>
              <a:spcAft>
                <a:spcPts val="0"/>
              </a:spcAft>
              <a:buNone/>
            </a:pPr>
            <a:r>
              <a:rPr lang="en" sz="900" b="1" dirty="0">
                <a:solidFill>
                  <a:schemeClr val="dk1"/>
                </a:solidFill>
              </a:rPr>
              <a:t>Reasons for Open enrollment:</a:t>
            </a:r>
            <a:endParaRPr sz="900" b="1" dirty="0">
              <a:solidFill>
                <a:schemeClr val="dk1"/>
              </a:solidFill>
            </a:endParaRPr>
          </a:p>
          <a:p>
            <a:pPr marL="0" lvl="0" indent="0" algn="l" rtl="0">
              <a:lnSpc>
                <a:spcPct val="115000"/>
              </a:lnSpc>
              <a:spcBef>
                <a:spcPts val="0"/>
              </a:spcBef>
              <a:spcAft>
                <a:spcPts val="0"/>
              </a:spcAft>
              <a:buNone/>
            </a:pPr>
            <a:r>
              <a:rPr lang="en" sz="900" dirty="0">
                <a:solidFill>
                  <a:schemeClr val="dk1"/>
                </a:solidFill>
              </a:rPr>
              <a:t> </a:t>
            </a:r>
            <a:endParaRPr sz="900" dirty="0">
              <a:solidFill>
                <a:schemeClr val="dk1"/>
              </a:solidFill>
            </a:endParaRPr>
          </a:p>
          <a:p>
            <a:pPr marL="0" lvl="0" indent="0" algn="l" rtl="0">
              <a:lnSpc>
                <a:spcPct val="115000"/>
              </a:lnSpc>
              <a:spcBef>
                <a:spcPts val="0"/>
              </a:spcBef>
              <a:spcAft>
                <a:spcPts val="0"/>
              </a:spcAft>
              <a:buNone/>
            </a:pPr>
            <a:r>
              <a:rPr lang="en" sz="900" dirty="0">
                <a:solidFill>
                  <a:schemeClr val="dk1"/>
                </a:solidFill>
              </a:rPr>
              <a:t>The Patient Protection and Affordable Care Act require employers to establish specific open enrollment periods for their employees so that required documents can be provided to the employees at the beginning of the set period. </a:t>
            </a:r>
            <a:endParaRPr sz="900" b="1" dirty="0">
              <a:solidFill>
                <a:schemeClr val="dk1"/>
              </a:solidFill>
            </a:endParaRPr>
          </a:p>
          <a:p>
            <a:pPr marL="0" lvl="0" indent="0" algn="l" rtl="0">
              <a:spcBef>
                <a:spcPts val="0"/>
              </a:spcBef>
              <a:spcAft>
                <a:spcPts val="0"/>
              </a:spcAft>
              <a:buNone/>
            </a:pPr>
            <a:endParaRPr sz="400" dirty="0">
              <a:solidFill>
                <a:schemeClr val="dk1"/>
              </a:solidFill>
            </a:endParaRPr>
          </a:p>
        </p:txBody>
      </p:sp>
      <p:sp>
        <p:nvSpPr>
          <p:cNvPr id="206" name="Google Shape;206;p30"/>
          <p:cNvSpPr/>
          <p:nvPr/>
        </p:nvSpPr>
        <p:spPr>
          <a:xfrm>
            <a:off x="3212025" y="1452725"/>
            <a:ext cx="3876900" cy="31317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dirty="0">
                <a:solidFill>
                  <a:schemeClr val="dk1"/>
                </a:solidFill>
              </a:rPr>
              <a:t>Hi Jane - </a:t>
            </a:r>
            <a:endParaRPr sz="1200" dirty="0">
              <a:solidFill>
                <a:schemeClr val="dk1"/>
              </a:solidFill>
            </a:endParaRPr>
          </a:p>
          <a:p>
            <a:pPr marL="0" lvl="0" indent="0" algn="l" rtl="0">
              <a:lnSpc>
                <a:spcPct val="115000"/>
              </a:lnSpc>
              <a:spcBef>
                <a:spcPts val="0"/>
              </a:spcBef>
              <a:spcAft>
                <a:spcPts val="0"/>
              </a:spcAft>
              <a:buNone/>
            </a:pPr>
            <a:endParaRPr sz="1200" dirty="0">
              <a:solidFill>
                <a:schemeClr val="dk1"/>
              </a:solidFill>
            </a:endParaRPr>
          </a:p>
          <a:p>
            <a:pPr marL="0" lvl="0" indent="0" algn="l" rtl="0">
              <a:lnSpc>
                <a:spcPct val="115000"/>
              </a:lnSpc>
              <a:spcBef>
                <a:spcPts val="0"/>
              </a:spcBef>
              <a:spcAft>
                <a:spcPts val="0"/>
              </a:spcAft>
              <a:buNone/>
            </a:pPr>
            <a:r>
              <a:rPr lang="en" sz="1200" dirty="0">
                <a:solidFill>
                  <a:schemeClr val="dk1"/>
                </a:solidFill>
              </a:rPr>
              <a:t>It’s insurance time again. Between October 1, 2022 and October 15, 2023, you’ll need to choose your benefits for the next calendar year. It’s not a one-step process, but we’re here to guide you through your options so you make the best choices to protect your health and your wallet. </a:t>
            </a:r>
            <a:br>
              <a:rPr lang="en" sz="1200" dirty="0">
                <a:solidFill>
                  <a:schemeClr val="dk1"/>
                </a:solidFill>
              </a:rPr>
            </a:br>
            <a:br>
              <a:rPr lang="en" sz="1200" dirty="0">
                <a:solidFill>
                  <a:schemeClr val="dk1"/>
                </a:solidFill>
              </a:rPr>
            </a:br>
            <a:r>
              <a:rPr lang="en" sz="1200" dirty="0">
                <a:solidFill>
                  <a:schemeClr val="dk1"/>
                </a:solidFill>
              </a:rPr>
              <a:t>In the coming weeks, I’ll be sending you some information that will help you make those decisions (and you can get a head start by using </a:t>
            </a:r>
            <a:r>
              <a:rPr lang="en" sz="1200" u="sng" dirty="0">
                <a:solidFill>
                  <a:srgbClr val="1C4587"/>
                </a:solidFill>
              </a:rPr>
              <a:t>ALEX Benefits Counselor</a:t>
            </a:r>
            <a:r>
              <a:rPr lang="en" sz="1200" dirty="0">
                <a:solidFill>
                  <a:schemeClr val="dk1"/>
                </a:solidFill>
              </a:rPr>
              <a:t> or visiting our </a:t>
            </a:r>
            <a:r>
              <a:rPr lang="en" sz="1200" u="sng" dirty="0">
                <a:solidFill>
                  <a:srgbClr val="1C4587"/>
                </a:solidFill>
              </a:rPr>
              <a:t>online portal</a:t>
            </a:r>
            <a:r>
              <a:rPr lang="en" sz="1200" dirty="0">
                <a:solidFill>
                  <a:schemeClr val="dk1"/>
                </a:solidFill>
              </a:rPr>
              <a:t>). Stay tuned!</a:t>
            </a:r>
            <a:endParaRPr sz="1200" dirty="0">
              <a:solidFill>
                <a:schemeClr val="dk1"/>
              </a:solidFill>
            </a:endParaRPr>
          </a:p>
          <a:p>
            <a:pPr marL="0" lvl="0" indent="0" algn="l" rtl="0">
              <a:spcBef>
                <a:spcPts val="0"/>
              </a:spcBef>
              <a:spcAft>
                <a:spcPts val="0"/>
              </a:spcAft>
              <a:buNone/>
            </a:pPr>
            <a:endParaRPr sz="300" dirty="0">
              <a:solidFill>
                <a:schemeClr val="dk1"/>
              </a:solidFill>
            </a:endParaRPr>
          </a:p>
        </p:txBody>
      </p:sp>
      <p:cxnSp>
        <p:nvCxnSpPr>
          <p:cNvPr id="207" name="Google Shape;207;p30"/>
          <p:cNvCxnSpPr/>
          <p:nvPr/>
        </p:nvCxnSpPr>
        <p:spPr>
          <a:xfrm rot="10800000" flipH="1">
            <a:off x="4166325" y="1736875"/>
            <a:ext cx="3402300" cy="9000"/>
          </a:xfrm>
          <a:prstGeom prst="straightConnector1">
            <a:avLst/>
          </a:prstGeom>
          <a:noFill/>
          <a:ln w="9525" cap="flat" cmpd="sng">
            <a:solidFill>
              <a:schemeClr val="dk2"/>
            </a:solidFill>
            <a:prstDash val="solid"/>
            <a:round/>
            <a:headEnd type="oval" w="med" len="med"/>
            <a:tailEnd type="stealth" w="med" len="med"/>
          </a:ln>
        </p:spPr>
      </p:cxnSp>
      <p:sp>
        <p:nvSpPr>
          <p:cNvPr id="208" name="Google Shape;208;p30"/>
          <p:cNvSpPr txBox="1"/>
          <p:nvPr/>
        </p:nvSpPr>
        <p:spPr>
          <a:xfrm>
            <a:off x="7568625" y="1548925"/>
            <a:ext cx="51168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dk2"/>
                </a:solidFill>
              </a:rPr>
              <a:t>Personalized</a:t>
            </a:r>
            <a:endParaRPr sz="1300">
              <a:solidFill>
                <a:schemeClr val="dk2"/>
              </a:solidFill>
            </a:endParaRPr>
          </a:p>
        </p:txBody>
      </p:sp>
      <p:cxnSp>
        <p:nvCxnSpPr>
          <p:cNvPr id="209" name="Google Shape;209;p30"/>
          <p:cNvCxnSpPr/>
          <p:nvPr/>
        </p:nvCxnSpPr>
        <p:spPr>
          <a:xfrm rot="10800000" flipH="1">
            <a:off x="4212125" y="3221800"/>
            <a:ext cx="3402300" cy="9000"/>
          </a:xfrm>
          <a:prstGeom prst="straightConnector1">
            <a:avLst/>
          </a:prstGeom>
          <a:noFill/>
          <a:ln w="9525" cap="flat" cmpd="sng">
            <a:solidFill>
              <a:schemeClr val="dk2"/>
            </a:solidFill>
            <a:prstDash val="solid"/>
            <a:round/>
            <a:headEnd type="oval" w="med" len="med"/>
            <a:tailEnd type="stealth" w="med" len="med"/>
          </a:ln>
        </p:spPr>
      </p:cxnSp>
      <p:sp>
        <p:nvSpPr>
          <p:cNvPr id="210" name="Google Shape;210;p30"/>
          <p:cNvSpPr txBox="1"/>
          <p:nvPr/>
        </p:nvSpPr>
        <p:spPr>
          <a:xfrm>
            <a:off x="7614425" y="3033850"/>
            <a:ext cx="51168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dk2"/>
                </a:solidFill>
              </a:rPr>
              <a:t>What’s in it for me</a:t>
            </a:r>
            <a:endParaRPr sz="1300">
              <a:solidFill>
                <a:schemeClr val="dk2"/>
              </a:solidFill>
            </a:endParaRPr>
          </a:p>
        </p:txBody>
      </p:sp>
      <p:cxnSp>
        <p:nvCxnSpPr>
          <p:cNvPr id="211" name="Google Shape;211;p30"/>
          <p:cNvCxnSpPr/>
          <p:nvPr/>
        </p:nvCxnSpPr>
        <p:spPr>
          <a:xfrm rot="10800000" flipH="1">
            <a:off x="4212125" y="4387475"/>
            <a:ext cx="3402300" cy="9000"/>
          </a:xfrm>
          <a:prstGeom prst="straightConnector1">
            <a:avLst/>
          </a:prstGeom>
          <a:noFill/>
          <a:ln w="9525" cap="flat" cmpd="sng">
            <a:solidFill>
              <a:schemeClr val="dk2"/>
            </a:solidFill>
            <a:prstDash val="solid"/>
            <a:round/>
            <a:headEnd type="oval" w="med" len="med"/>
            <a:tailEnd type="stealth" w="med" len="med"/>
          </a:ln>
        </p:spPr>
      </p:cxnSp>
      <p:sp>
        <p:nvSpPr>
          <p:cNvPr id="212" name="Google Shape;212;p30"/>
          <p:cNvSpPr txBox="1"/>
          <p:nvPr/>
        </p:nvSpPr>
        <p:spPr>
          <a:xfrm>
            <a:off x="7614425" y="4199525"/>
            <a:ext cx="51168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dk2"/>
                </a:solidFill>
              </a:rPr>
              <a:t>Actionable</a:t>
            </a:r>
            <a:endParaRPr sz="1300">
              <a:solidFill>
                <a:schemeClr val="dk2"/>
              </a:solidFill>
            </a:endParaRPr>
          </a:p>
        </p:txBody>
      </p:sp>
      <p:sp>
        <p:nvSpPr>
          <p:cNvPr id="213" name="Google Shape;213;p30"/>
          <p:cNvSpPr txBox="1"/>
          <p:nvPr/>
        </p:nvSpPr>
        <p:spPr>
          <a:xfrm>
            <a:off x="803500" y="431371"/>
            <a:ext cx="3939000" cy="226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200" b="1">
                <a:solidFill>
                  <a:schemeClr val="dk2"/>
                </a:solidFill>
              </a:rPr>
              <a:t>SEND SHORTER EMAILS</a:t>
            </a:r>
            <a:endParaRPr sz="1200" b="1">
              <a:solidFill>
                <a:schemeClr val="dk2"/>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21213A"/>
      </a:dk1>
      <a:lt1>
        <a:srgbClr val="FFFFFF"/>
      </a:lt1>
      <a:dk2>
        <a:srgbClr val="882F7D"/>
      </a:dk2>
      <a:lt2>
        <a:srgbClr val="EEEEEE"/>
      </a:lt2>
      <a:accent1>
        <a:srgbClr val="882F7D"/>
      </a:accent1>
      <a:accent2>
        <a:srgbClr val="026052"/>
      </a:accent2>
      <a:accent3>
        <a:srgbClr val="FFD831"/>
      </a:accent3>
      <a:accent4>
        <a:srgbClr val="FB5024"/>
      </a:accent4>
      <a:accent5>
        <a:srgbClr val="6DE1C1"/>
      </a:accent5>
      <a:accent6>
        <a:srgbClr val="036991"/>
      </a:accent6>
      <a:hlink>
        <a:srgbClr val="882F7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1123</Words>
  <Application>Microsoft Macintosh PowerPoint</Application>
  <PresentationFormat>On-screen Show (16:9)</PresentationFormat>
  <Paragraphs>114</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Proxima Nova Semibold</vt:lpstr>
      <vt:lpstr>Arial</vt:lpstr>
      <vt:lpstr>Proxima Nova</vt:lpstr>
      <vt:lpstr>Proxima Nova Extrabold</vt:lpstr>
      <vt:lpstr>Simple Light</vt:lpstr>
      <vt:lpstr>PowerPoint Presentation</vt:lpstr>
      <vt:lpstr>Open Enrollment Toolkit</vt:lpstr>
      <vt:lpstr>PowerPoint Presentation</vt:lpstr>
      <vt:lpstr>PowerPoint Presentation</vt:lpstr>
      <vt:lpstr>PowerPoint Presentation</vt:lpstr>
      <vt:lpstr>PowerPoint Presentation</vt:lpstr>
      <vt:lpstr>PowerPoint Presentation</vt:lpstr>
      <vt:lpstr>PowerPoint Presentation</vt:lpstr>
      <vt:lpstr>Let’s sprinkle some marketing magic on a typical benefits email.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Cody Fullinwider</cp:lastModifiedBy>
  <cp:revision>1</cp:revision>
  <dcterms:modified xsi:type="dcterms:W3CDTF">2023-05-25T20:33:26Z</dcterms:modified>
</cp:coreProperties>
</file>