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8" r:id="rId2"/>
  </p:sldIdLst>
  <p:sldSz cx="7772400" cy="10058400"/>
  <p:notesSz cx="3657600" cy="5486400"/>
  <p:defaultTextStyle>
    <a:defPPr>
      <a:defRPr lang="en-US"/>
    </a:defPPr>
    <a:lvl1pPr marL="0" algn="l" defTabSz="1783080" rtl="0" eaLnBrk="1" latinLnBrk="0" hangingPunct="1">
      <a:defRPr sz="3510" kern="1200">
        <a:solidFill>
          <a:schemeClr val="tx1"/>
        </a:solidFill>
        <a:latin typeface="+mn-lt"/>
        <a:ea typeface="+mn-ea"/>
        <a:cs typeface="+mn-cs"/>
      </a:defRPr>
    </a:lvl1pPr>
    <a:lvl2pPr marL="891540" algn="l" defTabSz="1783080" rtl="0" eaLnBrk="1" latinLnBrk="0" hangingPunct="1">
      <a:defRPr sz="3510" kern="1200">
        <a:solidFill>
          <a:schemeClr val="tx1"/>
        </a:solidFill>
        <a:latin typeface="+mn-lt"/>
        <a:ea typeface="+mn-ea"/>
        <a:cs typeface="+mn-cs"/>
      </a:defRPr>
    </a:lvl2pPr>
    <a:lvl3pPr marL="1783080" algn="l" defTabSz="1783080" rtl="0" eaLnBrk="1" latinLnBrk="0" hangingPunct="1">
      <a:defRPr sz="3510" kern="1200">
        <a:solidFill>
          <a:schemeClr val="tx1"/>
        </a:solidFill>
        <a:latin typeface="+mn-lt"/>
        <a:ea typeface="+mn-ea"/>
        <a:cs typeface="+mn-cs"/>
      </a:defRPr>
    </a:lvl3pPr>
    <a:lvl4pPr marL="2674620" algn="l" defTabSz="1783080" rtl="0" eaLnBrk="1" latinLnBrk="0" hangingPunct="1">
      <a:defRPr sz="3510" kern="1200">
        <a:solidFill>
          <a:schemeClr val="tx1"/>
        </a:solidFill>
        <a:latin typeface="+mn-lt"/>
        <a:ea typeface="+mn-ea"/>
        <a:cs typeface="+mn-cs"/>
      </a:defRPr>
    </a:lvl4pPr>
    <a:lvl5pPr marL="3566160" algn="l" defTabSz="1783080" rtl="0" eaLnBrk="1" latinLnBrk="0" hangingPunct="1">
      <a:defRPr sz="3510" kern="1200">
        <a:solidFill>
          <a:schemeClr val="tx1"/>
        </a:solidFill>
        <a:latin typeface="+mn-lt"/>
        <a:ea typeface="+mn-ea"/>
        <a:cs typeface="+mn-cs"/>
      </a:defRPr>
    </a:lvl5pPr>
    <a:lvl6pPr marL="4457700" algn="l" defTabSz="1783080" rtl="0" eaLnBrk="1" latinLnBrk="0" hangingPunct="1">
      <a:defRPr sz="3510" kern="1200">
        <a:solidFill>
          <a:schemeClr val="tx1"/>
        </a:solidFill>
        <a:latin typeface="+mn-lt"/>
        <a:ea typeface="+mn-ea"/>
        <a:cs typeface="+mn-cs"/>
      </a:defRPr>
    </a:lvl6pPr>
    <a:lvl7pPr marL="5349240" algn="l" defTabSz="1783080" rtl="0" eaLnBrk="1" latinLnBrk="0" hangingPunct="1">
      <a:defRPr sz="3510" kern="1200">
        <a:solidFill>
          <a:schemeClr val="tx1"/>
        </a:solidFill>
        <a:latin typeface="+mn-lt"/>
        <a:ea typeface="+mn-ea"/>
        <a:cs typeface="+mn-cs"/>
      </a:defRPr>
    </a:lvl7pPr>
    <a:lvl8pPr marL="6240780" algn="l" defTabSz="1783080" rtl="0" eaLnBrk="1" latinLnBrk="0" hangingPunct="1">
      <a:defRPr sz="3510" kern="1200">
        <a:solidFill>
          <a:schemeClr val="tx1"/>
        </a:solidFill>
        <a:latin typeface="+mn-lt"/>
        <a:ea typeface="+mn-ea"/>
        <a:cs typeface="+mn-cs"/>
      </a:defRPr>
    </a:lvl8pPr>
    <a:lvl9pPr marL="7132320" algn="l" defTabSz="1783080" rtl="0" eaLnBrk="1" latinLnBrk="0" hangingPunct="1">
      <a:defRPr sz="35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0" userDrawn="1">
          <p15:clr>
            <a:srgbClr val="A4A3A4"/>
          </p15:clr>
        </p15:guide>
        <p15:guide id="2" pos="4590" userDrawn="1">
          <p15:clr>
            <a:srgbClr val="A4A3A4"/>
          </p15:clr>
        </p15:guide>
        <p15:guide id="3" pos="272" userDrawn="1">
          <p15:clr>
            <a:srgbClr val="A4A3A4"/>
          </p15:clr>
        </p15:guide>
        <p15:guide id="4" orient="horz" pos="1056" userDrawn="1">
          <p15:clr>
            <a:srgbClr val="A4A3A4"/>
          </p15:clr>
        </p15:guide>
        <p15:guide id="5" orient="horz"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468"/>
    <a:srgbClr val="3880AC"/>
    <a:srgbClr val="FB5024"/>
    <a:srgbClr val="022C40"/>
    <a:srgbClr val="02344A"/>
    <a:srgbClr val="023E31"/>
    <a:srgbClr val="8E026E"/>
    <a:srgbClr val="F64A71"/>
    <a:srgbClr val="3CDF00"/>
    <a:srgbClr val="2F2F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64"/>
    <p:restoredTop sz="94830"/>
  </p:normalViewPr>
  <p:slideViewPr>
    <p:cSldViewPr>
      <p:cViewPr varScale="1">
        <p:scale>
          <a:sx n="82" d="100"/>
          <a:sy n="82" d="100"/>
        </p:scale>
        <p:origin x="2552" y="192"/>
      </p:cViewPr>
      <p:guideLst>
        <p:guide orient="horz" pos="5280"/>
        <p:guide pos="4590"/>
        <p:guide pos="272"/>
        <p:guide orient="horz" pos="1056"/>
        <p:guide orient="horz"/>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584325" cy="2746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071688" y="0"/>
            <a:ext cx="1584325" cy="274638"/>
          </a:xfrm>
          <a:prstGeom prst="rect">
            <a:avLst/>
          </a:prstGeom>
        </p:spPr>
        <p:txBody>
          <a:bodyPr vert="horz" lIns="91440" tIns="45720" rIns="91440" bIns="45720" rtlCol="0"/>
          <a:lstStyle>
            <a:lvl1pPr algn="r">
              <a:defRPr sz="1200"/>
            </a:lvl1pPr>
          </a:lstStyle>
          <a:p>
            <a:fld id="{4523B388-DE99-5544-BBD6-27844296C541}" type="datetimeFigureOut">
              <a:rPr lang="en-US" smtClean="0"/>
              <a:t>7/1/22</a:t>
            </a:fld>
            <a:endParaRPr lang="en-US"/>
          </a:p>
        </p:txBody>
      </p:sp>
      <p:sp>
        <p:nvSpPr>
          <p:cNvPr id="4" name="Slide Image Placeholder 3"/>
          <p:cNvSpPr>
            <a:spLocks noGrp="1" noRot="1" noChangeAspect="1"/>
          </p:cNvSpPr>
          <p:nvPr>
            <p:ph type="sldImg" idx="2"/>
          </p:nvPr>
        </p:nvSpPr>
        <p:spPr>
          <a:xfrm>
            <a:off x="1112838" y="685800"/>
            <a:ext cx="1431925" cy="1851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65125" y="2640013"/>
            <a:ext cx="2927350" cy="2160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211763"/>
            <a:ext cx="1584325" cy="2746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071688" y="5211763"/>
            <a:ext cx="1584325" cy="274637"/>
          </a:xfrm>
          <a:prstGeom prst="rect">
            <a:avLst/>
          </a:prstGeom>
        </p:spPr>
        <p:txBody>
          <a:bodyPr vert="horz" lIns="91440" tIns="45720" rIns="91440" bIns="45720" rtlCol="0" anchor="b"/>
          <a:lstStyle>
            <a:lvl1pPr algn="r">
              <a:defRPr sz="1200"/>
            </a:lvl1pPr>
          </a:lstStyle>
          <a:p>
            <a:fld id="{2225DB67-F21D-1B4D-8F55-78EFE5FE6893}" type="slidenum">
              <a:rPr lang="en-US" smtClean="0"/>
              <a:t>‹#›</a:t>
            </a:fld>
            <a:endParaRPr lang="en-US"/>
          </a:p>
        </p:txBody>
      </p:sp>
    </p:spTree>
    <p:extLst>
      <p:ext uri="{BB962C8B-B14F-4D97-AF65-F5344CB8AC3E}">
        <p14:creationId xmlns:p14="http://schemas.microsoft.com/office/powerpoint/2010/main" val="290108644"/>
      </p:ext>
    </p:extLst>
  </p:cSld>
  <p:clrMap bg1="lt1" tx1="dk1" bg2="lt2" tx2="dk2" accent1="accent1" accent2="accent2" accent3="accent3" accent4="accent4" accent5="accent5" accent6="accent6" hlink="hlink" folHlink="folHlink"/>
  <p:notesStyle>
    <a:lvl1pPr marL="0" algn="l" defTabSz="1783080" rtl="0" eaLnBrk="1" latinLnBrk="0" hangingPunct="1">
      <a:defRPr sz="2340" kern="1200">
        <a:solidFill>
          <a:schemeClr val="tx1"/>
        </a:solidFill>
        <a:latin typeface="+mn-lt"/>
        <a:ea typeface="+mn-ea"/>
        <a:cs typeface="+mn-cs"/>
      </a:defRPr>
    </a:lvl1pPr>
    <a:lvl2pPr marL="891540" algn="l" defTabSz="1783080" rtl="0" eaLnBrk="1" latinLnBrk="0" hangingPunct="1">
      <a:defRPr sz="2340" kern="1200">
        <a:solidFill>
          <a:schemeClr val="tx1"/>
        </a:solidFill>
        <a:latin typeface="+mn-lt"/>
        <a:ea typeface="+mn-ea"/>
        <a:cs typeface="+mn-cs"/>
      </a:defRPr>
    </a:lvl2pPr>
    <a:lvl3pPr marL="1783080" algn="l" defTabSz="1783080" rtl="0" eaLnBrk="1" latinLnBrk="0" hangingPunct="1">
      <a:defRPr sz="2340" kern="1200">
        <a:solidFill>
          <a:schemeClr val="tx1"/>
        </a:solidFill>
        <a:latin typeface="+mn-lt"/>
        <a:ea typeface="+mn-ea"/>
        <a:cs typeface="+mn-cs"/>
      </a:defRPr>
    </a:lvl3pPr>
    <a:lvl4pPr marL="2674620" algn="l" defTabSz="1783080" rtl="0" eaLnBrk="1" latinLnBrk="0" hangingPunct="1">
      <a:defRPr sz="2340" kern="1200">
        <a:solidFill>
          <a:schemeClr val="tx1"/>
        </a:solidFill>
        <a:latin typeface="+mn-lt"/>
        <a:ea typeface="+mn-ea"/>
        <a:cs typeface="+mn-cs"/>
      </a:defRPr>
    </a:lvl4pPr>
    <a:lvl5pPr marL="3566160" algn="l" defTabSz="1783080" rtl="0" eaLnBrk="1" latinLnBrk="0" hangingPunct="1">
      <a:defRPr sz="2340" kern="1200">
        <a:solidFill>
          <a:schemeClr val="tx1"/>
        </a:solidFill>
        <a:latin typeface="+mn-lt"/>
        <a:ea typeface="+mn-ea"/>
        <a:cs typeface="+mn-cs"/>
      </a:defRPr>
    </a:lvl5pPr>
    <a:lvl6pPr marL="4457700" algn="l" defTabSz="1783080" rtl="0" eaLnBrk="1" latinLnBrk="0" hangingPunct="1">
      <a:defRPr sz="2340" kern="1200">
        <a:solidFill>
          <a:schemeClr val="tx1"/>
        </a:solidFill>
        <a:latin typeface="+mn-lt"/>
        <a:ea typeface="+mn-ea"/>
        <a:cs typeface="+mn-cs"/>
      </a:defRPr>
    </a:lvl6pPr>
    <a:lvl7pPr marL="5349240" algn="l" defTabSz="1783080" rtl="0" eaLnBrk="1" latinLnBrk="0" hangingPunct="1">
      <a:defRPr sz="2340" kern="1200">
        <a:solidFill>
          <a:schemeClr val="tx1"/>
        </a:solidFill>
        <a:latin typeface="+mn-lt"/>
        <a:ea typeface="+mn-ea"/>
        <a:cs typeface="+mn-cs"/>
      </a:defRPr>
    </a:lvl7pPr>
    <a:lvl8pPr marL="6240780" algn="l" defTabSz="1783080" rtl="0" eaLnBrk="1" latinLnBrk="0" hangingPunct="1">
      <a:defRPr sz="2340" kern="1200">
        <a:solidFill>
          <a:schemeClr val="tx1"/>
        </a:solidFill>
        <a:latin typeface="+mn-lt"/>
        <a:ea typeface="+mn-ea"/>
        <a:cs typeface="+mn-cs"/>
      </a:defRPr>
    </a:lvl8pPr>
    <a:lvl9pPr marL="7132320" algn="l" defTabSz="1783080" rtl="0" eaLnBrk="1" latinLnBrk="0" hangingPunct="1">
      <a:defRPr sz="23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6"/>
            <a:ext cx="66065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6"/>
            <a:ext cx="5440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3"/>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3"/>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58906" y="81341"/>
            <a:ext cx="0" cy="9861657"/>
          </a:xfrm>
          <a:custGeom>
            <a:avLst/>
            <a:gdLst/>
            <a:ahLst/>
            <a:cxnLst/>
            <a:rect l="l" t="t" r="r" b="b"/>
            <a:pathLst>
              <a:path h="5379085">
                <a:moveTo>
                  <a:pt x="0" y="5378665"/>
                </a:moveTo>
                <a:lnTo>
                  <a:pt x="0" y="0"/>
                </a:lnTo>
              </a:path>
            </a:pathLst>
          </a:custGeom>
          <a:ln w="12700">
            <a:solidFill>
              <a:srgbClr val="808080"/>
            </a:solidFill>
            <a:prstDash val="dash"/>
          </a:ln>
        </p:spPr>
        <p:txBody>
          <a:bodyPr wrap="square" lIns="0" tIns="0" rIns="0" bIns="0" rtlCol="0"/>
          <a:lstStyle/>
          <a:p>
            <a:endParaRPr sz="1700"/>
          </a:p>
        </p:txBody>
      </p:sp>
      <p:sp>
        <p:nvSpPr>
          <p:cNvPr id="17" name="bk object 17"/>
          <p:cNvSpPr/>
          <p:nvPr/>
        </p:nvSpPr>
        <p:spPr>
          <a:xfrm>
            <a:off x="6681320" y="11641"/>
            <a:ext cx="954009" cy="0"/>
          </a:xfrm>
          <a:custGeom>
            <a:avLst/>
            <a:gdLst/>
            <a:ahLst/>
            <a:cxnLst/>
            <a:rect l="l" t="t" r="r" b="b"/>
            <a:pathLst>
              <a:path w="448945">
                <a:moveTo>
                  <a:pt x="448589" y="0"/>
                </a:moveTo>
                <a:lnTo>
                  <a:pt x="0" y="0"/>
                </a:lnTo>
              </a:path>
            </a:pathLst>
          </a:custGeom>
          <a:ln w="12700">
            <a:solidFill>
              <a:srgbClr val="808080"/>
            </a:solidFill>
            <a:prstDash val="dash"/>
          </a:ln>
        </p:spPr>
        <p:txBody>
          <a:bodyPr wrap="square" lIns="0" tIns="0" rIns="0" bIns="0" rtlCol="0"/>
          <a:lstStyle/>
          <a:p>
            <a:endParaRPr sz="1700"/>
          </a:p>
        </p:txBody>
      </p:sp>
      <p:sp>
        <p:nvSpPr>
          <p:cNvPr id="18" name="bk object 18"/>
          <p:cNvSpPr/>
          <p:nvPr/>
        </p:nvSpPr>
        <p:spPr>
          <a:xfrm>
            <a:off x="6598444" y="116172"/>
            <a:ext cx="0" cy="9861657"/>
          </a:xfrm>
          <a:custGeom>
            <a:avLst/>
            <a:gdLst/>
            <a:ahLst/>
            <a:cxnLst/>
            <a:rect l="l" t="t" r="r" b="b"/>
            <a:pathLst>
              <a:path h="5379085">
                <a:moveTo>
                  <a:pt x="0" y="0"/>
                </a:moveTo>
                <a:lnTo>
                  <a:pt x="0" y="5378665"/>
                </a:lnTo>
              </a:path>
            </a:pathLst>
          </a:custGeom>
          <a:ln w="12700">
            <a:solidFill>
              <a:srgbClr val="808080"/>
            </a:solidFill>
            <a:prstDash val="dash"/>
          </a:ln>
        </p:spPr>
        <p:txBody>
          <a:bodyPr wrap="square" lIns="0" tIns="0" rIns="0" bIns="0" rtlCol="0"/>
          <a:lstStyle/>
          <a:p>
            <a:endParaRPr sz="1700"/>
          </a:p>
        </p:txBody>
      </p:sp>
      <p:sp>
        <p:nvSpPr>
          <p:cNvPr id="19" name="bk object 19"/>
          <p:cNvSpPr/>
          <p:nvPr/>
        </p:nvSpPr>
        <p:spPr>
          <a:xfrm>
            <a:off x="6722779" y="10046759"/>
            <a:ext cx="954009" cy="0"/>
          </a:xfrm>
          <a:custGeom>
            <a:avLst/>
            <a:gdLst/>
            <a:ahLst/>
            <a:cxnLst/>
            <a:rect l="l" t="t" r="r" b="b"/>
            <a:pathLst>
              <a:path w="448945">
                <a:moveTo>
                  <a:pt x="0" y="0"/>
                </a:moveTo>
                <a:lnTo>
                  <a:pt x="448589" y="0"/>
                </a:lnTo>
              </a:path>
            </a:pathLst>
          </a:custGeom>
          <a:ln w="12700">
            <a:solidFill>
              <a:srgbClr val="808080"/>
            </a:solidFill>
            <a:prstDash val="dash"/>
          </a:ln>
        </p:spPr>
        <p:txBody>
          <a:bodyPr wrap="square" lIns="0" tIns="0" rIns="0" bIns="0" rtlCol="0"/>
          <a:lstStyle/>
          <a:p>
            <a:endParaRPr sz="1700"/>
          </a:p>
        </p:txBody>
      </p:sp>
      <p:sp>
        <p:nvSpPr>
          <p:cNvPr id="20" name="bk object 20"/>
          <p:cNvSpPr/>
          <p:nvPr/>
        </p:nvSpPr>
        <p:spPr>
          <a:xfrm>
            <a:off x="7717453" y="11630"/>
            <a:ext cx="41831" cy="34925"/>
          </a:xfrm>
          <a:custGeom>
            <a:avLst/>
            <a:gdLst/>
            <a:ahLst/>
            <a:cxnLst/>
            <a:rect l="l" t="t" r="r" b="b"/>
            <a:pathLst>
              <a:path w="19685" h="19050">
                <a:moveTo>
                  <a:pt x="19507" y="19011"/>
                </a:moveTo>
                <a:lnTo>
                  <a:pt x="19507" y="0"/>
                </a:lnTo>
                <a:lnTo>
                  <a:pt x="0" y="0"/>
                </a:lnTo>
              </a:path>
            </a:pathLst>
          </a:custGeom>
          <a:ln w="12700">
            <a:solidFill>
              <a:srgbClr val="808080"/>
            </a:solidFill>
          </a:ln>
        </p:spPr>
        <p:txBody>
          <a:bodyPr wrap="square" lIns="0" tIns="0" rIns="0" bIns="0" rtlCol="0"/>
          <a:lstStyle/>
          <a:p>
            <a:endParaRPr sz="1700"/>
          </a:p>
        </p:txBody>
      </p:sp>
      <p:sp>
        <p:nvSpPr>
          <p:cNvPr id="21" name="bk object 21"/>
          <p:cNvSpPr/>
          <p:nvPr/>
        </p:nvSpPr>
        <p:spPr>
          <a:xfrm>
            <a:off x="6598445" y="11630"/>
            <a:ext cx="41831" cy="34925"/>
          </a:xfrm>
          <a:custGeom>
            <a:avLst/>
            <a:gdLst/>
            <a:ahLst/>
            <a:cxnLst/>
            <a:rect l="l" t="t" r="r" b="b"/>
            <a:pathLst>
              <a:path w="19685" h="19050">
                <a:moveTo>
                  <a:pt x="19507" y="0"/>
                </a:moveTo>
                <a:lnTo>
                  <a:pt x="0" y="0"/>
                </a:lnTo>
                <a:lnTo>
                  <a:pt x="0" y="19011"/>
                </a:lnTo>
              </a:path>
            </a:pathLst>
          </a:custGeom>
          <a:ln w="12700">
            <a:solidFill>
              <a:srgbClr val="808080"/>
            </a:solidFill>
          </a:ln>
        </p:spPr>
        <p:txBody>
          <a:bodyPr wrap="square" lIns="0" tIns="0" rIns="0" bIns="0" rtlCol="0"/>
          <a:lstStyle/>
          <a:p>
            <a:endParaRPr sz="1700"/>
          </a:p>
        </p:txBody>
      </p:sp>
      <p:sp>
        <p:nvSpPr>
          <p:cNvPr id="22" name="bk object 22"/>
          <p:cNvSpPr/>
          <p:nvPr/>
        </p:nvSpPr>
        <p:spPr>
          <a:xfrm>
            <a:off x="6598445" y="10011917"/>
            <a:ext cx="41831" cy="34925"/>
          </a:xfrm>
          <a:custGeom>
            <a:avLst/>
            <a:gdLst/>
            <a:ahLst/>
            <a:cxnLst/>
            <a:rect l="l" t="t" r="r" b="b"/>
            <a:pathLst>
              <a:path w="19685" h="19050">
                <a:moveTo>
                  <a:pt x="0" y="0"/>
                </a:moveTo>
                <a:lnTo>
                  <a:pt x="0" y="18999"/>
                </a:lnTo>
                <a:lnTo>
                  <a:pt x="19507" y="18999"/>
                </a:lnTo>
              </a:path>
            </a:pathLst>
          </a:custGeom>
          <a:ln w="12700">
            <a:solidFill>
              <a:srgbClr val="808080"/>
            </a:solidFill>
          </a:ln>
        </p:spPr>
        <p:txBody>
          <a:bodyPr wrap="square" lIns="0" tIns="0" rIns="0" bIns="0" rtlCol="0"/>
          <a:lstStyle/>
          <a:p>
            <a:endParaRPr sz="1700"/>
          </a:p>
        </p:txBody>
      </p:sp>
      <p:sp>
        <p:nvSpPr>
          <p:cNvPr id="23" name="bk object 23"/>
          <p:cNvSpPr/>
          <p:nvPr/>
        </p:nvSpPr>
        <p:spPr>
          <a:xfrm>
            <a:off x="7717453" y="10011917"/>
            <a:ext cx="41831" cy="34925"/>
          </a:xfrm>
          <a:custGeom>
            <a:avLst/>
            <a:gdLst/>
            <a:ahLst/>
            <a:cxnLst/>
            <a:rect l="l" t="t" r="r" b="b"/>
            <a:pathLst>
              <a:path w="19685" h="19050">
                <a:moveTo>
                  <a:pt x="0" y="18999"/>
                </a:moveTo>
                <a:lnTo>
                  <a:pt x="19507" y="18999"/>
                </a:lnTo>
                <a:lnTo>
                  <a:pt x="19507" y="0"/>
                </a:lnTo>
              </a:path>
            </a:pathLst>
          </a:custGeom>
          <a:ln w="12700">
            <a:solidFill>
              <a:srgbClr val="808080"/>
            </a:solidFill>
          </a:ln>
        </p:spPr>
        <p:txBody>
          <a:bodyPr wrap="square" lIns="0" tIns="0" rIns="0" bIns="0" rtlCol="0"/>
          <a:lstStyle/>
          <a:p>
            <a:endParaRPr sz="1700"/>
          </a:p>
        </p:txBody>
      </p:sp>
      <p:sp>
        <p:nvSpPr>
          <p:cNvPr id="24" name="bk object 24"/>
          <p:cNvSpPr/>
          <p:nvPr/>
        </p:nvSpPr>
        <p:spPr>
          <a:xfrm>
            <a:off x="7745413" y="92423"/>
            <a:ext cx="0" cy="4391236"/>
          </a:xfrm>
          <a:custGeom>
            <a:avLst/>
            <a:gdLst/>
            <a:ahLst/>
            <a:cxnLst/>
            <a:rect l="l" t="t" r="r" b="b"/>
            <a:pathLst>
              <a:path h="2395220">
                <a:moveTo>
                  <a:pt x="0" y="2394915"/>
                </a:moveTo>
                <a:lnTo>
                  <a:pt x="0" y="0"/>
                </a:lnTo>
              </a:path>
            </a:pathLst>
          </a:custGeom>
          <a:ln w="12700">
            <a:solidFill>
              <a:srgbClr val="808080"/>
            </a:solidFill>
            <a:prstDash val="dash"/>
          </a:ln>
        </p:spPr>
        <p:txBody>
          <a:bodyPr wrap="square" lIns="0" tIns="0" rIns="0" bIns="0" rtlCol="0"/>
          <a:lstStyle/>
          <a:p>
            <a:endParaRPr sz="1700"/>
          </a:p>
        </p:txBody>
      </p:sp>
      <p:sp>
        <p:nvSpPr>
          <p:cNvPr id="25" name="bk object 25"/>
          <p:cNvSpPr/>
          <p:nvPr/>
        </p:nvSpPr>
        <p:spPr>
          <a:xfrm>
            <a:off x="2536000" y="23284"/>
            <a:ext cx="5089843" cy="0"/>
          </a:xfrm>
          <a:custGeom>
            <a:avLst/>
            <a:gdLst/>
            <a:ahLst/>
            <a:cxnLst/>
            <a:rect l="l" t="t" r="r" b="b"/>
            <a:pathLst>
              <a:path w="2395220">
                <a:moveTo>
                  <a:pt x="2394915" y="0"/>
                </a:moveTo>
                <a:lnTo>
                  <a:pt x="0" y="0"/>
                </a:lnTo>
              </a:path>
            </a:pathLst>
          </a:custGeom>
          <a:ln w="12700">
            <a:solidFill>
              <a:srgbClr val="808080"/>
            </a:solidFill>
            <a:prstDash val="dash"/>
          </a:ln>
        </p:spPr>
        <p:txBody>
          <a:bodyPr wrap="square" lIns="0" tIns="0" rIns="0" bIns="0" rtlCol="0"/>
          <a:lstStyle/>
          <a:p>
            <a:endParaRPr sz="1700"/>
          </a:p>
        </p:txBody>
      </p:sp>
      <p:sp>
        <p:nvSpPr>
          <p:cNvPr id="26" name="bk object 26"/>
          <p:cNvSpPr/>
          <p:nvPr/>
        </p:nvSpPr>
        <p:spPr>
          <a:xfrm>
            <a:off x="2455863" y="127002"/>
            <a:ext cx="0" cy="4391236"/>
          </a:xfrm>
          <a:custGeom>
            <a:avLst/>
            <a:gdLst/>
            <a:ahLst/>
            <a:cxnLst/>
            <a:rect l="l" t="t" r="r" b="b"/>
            <a:pathLst>
              <a:path h="2395220">
                <a:moveTo>
                  <a:pt x="0" y="0"/>
                </a:moveTo>
                <a:lnTo>
                  <a:pt x="0" y="2394915"/>
                </a:lnTo>
              </a:path>
            </a:pathLst>
          </a:custGeom>
          <a:ln w="12700">
            <a:solidFill>
              <a:srgbClr val="808080"/>
            </a:solidFill>
            <a:prstDash val="dash"/>
          </a:ln>
        </p:spPr>
        <p:txBody>
          <a:bodyPr wrap="square" lIns="0" tIns="0" rIns="0" bIns="0" rtlCol="0"/>
          <a:lstStyle/>
          <a:p>
            <a:endParaRPr sz="1700"/>
          </a:p>
        </p:txBody>
      </p:sp>
      <p:sp>
        <p:nvSpPr>
          <p:cNvPr id="27" name="bk object 27"/>
          <p:cNvSpPr/>
          <p:nvPr/>
        </p:nvSpPr>
        <p:spPr>
          <a:xfrm>
            <a:off x="2576074" y="4586816"/>
            <a:ext cx="5089843" cy="0"/>
          </a:xfrm>
          <a:custGeom>
            <a:avLst/>
            <a:gdLst/>
            <a:ahLst/>
            <a:cxnLst/>
            <a:rect l="l" t="t" r="r" b="b"/>
            <a:pathLst>
              <a:path w="2395220">
                <a:moveTo>
                  <a:pt x="0" y="0"/>
                </a:moveTo>
                <a:lnTo>
                  <a:pt x="2394915" y="0"/>
                </a:lnTo>
              </a:path>
            </a:pathLst>
          </a:custGeom>
          <a:ln w="12700">
            <a:solidFill>
              <a:srgbClr val="808080"/>
            </a:solidFill>
            <a:prstDash val="dash"/>
          </a:ln>
        </p:spPr>
        <p:txBody>
          <a:bodyPr wrap="square" lIns="0" tIns="0" rIns="0" bIns="0" rtlCol="0"/>
          <a:lstStyle/>
          <a:p>
            <a:endParaRPr sz="1700"/>
          </a:p>
        </p:txBody>
      </p:sp>
      <p:sp>
        <p:nvSpPr>
          <p:cNvPr id="28" name="bk object 28"/>
          <p:cNvSpPr/>
          <p:nvPr/>
        </p:nvSpPr>
        <p:spPr>
          <a:xfrm>
            <a:off x="7705336" y="23279"/>
            <a:ext cx="40481" cy="34925"/>
          </a:xfrm>
          <a:custGeom>
            <a:avLst/>
            <a:gdLst/>
            <a:ahLst/>
            <a:cxnLst/>
            <a:rect l="l" t="t" r="r" b="b"/>
            <a:pathLst>
              <a:path w="19050" h="19050">
                <a:moveTo>
                  <a:pt x="18859" y="18859"/>
                </a:moveTo>
                <a:lnTo>
                  <a:pt x="18859" y="0"/>
                </a:lnTo>
                <a:lnTo>
                  <a:pt x="0" y="0"/>
                </a:lnTo>
              </a:path>
            </a:pathLst>
          </a:custGeom>
          <a:ln w="12700">
            <a:solidFill>
              <a:srgbClr val="808080"/>
            </a:solidFill>
          </a:ln>
        </p:spPr>
        <p:txBody>
          <a:bodyPr wrap="square" lIns="0" tIns="0" rIns="0" bIns="0" rtlCol="0"/>
          <a:lstStyle/>
          <a:p>
            <a:endParaRPr sz="1700"/>
          </a:p>
        </p:txBody>
      </p:sp>
      <p:sp>
        <p:nvSpPr>
          <p:cNvPr id="29" name="bk object 29"/>
          <p:cNvSpPr/>
          <p:nvPr/>
        </p:nvSpPr>
        <p:spPr>
          <a:xfrm>
            <a:off x="2455863" y="23279"/>
            <a:ext cx="40481" cy="34925"/>
          </a:xfrm>
          <a:custGeom>
            <a:avLst/>
            <a:gdLst/>
            <a:ahLst/>
            <a:cxnLst/>
            <a:rect l="l" t="t" r="r" b="b"/>
            <a:pathLst>
              <a:path w="19050" h="19050">
                <a:moveTo>
                  <a:pt x="18859" y="0"/>
                </a:moveTo>
                <a:lnTo>
                  <a:pt x="0" y="0"/>
                </a:lnTo>
                <a:lnTo>
                  <a:pt x="0" y="18859"/>
                </a:lnTo>
              </a:path>
            </a:pathLst>
          </a:custGeom>
          <a:ln w="12700">
            <a:solidFill>
              <a:srgbClr val="808080"/>
            </a:solidFill>
          </a:ln>
        </p:spPr>
        <p:txBody>
          <a:bodyPr wrap="square" lIns="0" tIns="0" rIns="0" bIns="0" rtlCol="0"/>
          <a:lstStyle/>
          <a:p>
            <a:endParaRPr sz="1700"/>
          </a:p>
        </p:txBody>
      </p:sp>
      <p:sp>
        <p:nvSpPr>
          <p:cNvPr id="30" name="bk object 30"/>
          <p:cNvSpPr/>
          <p:nvPr/>
        </p:nvSpPr>
        <p:spPr>
          <a:xfrm>
            <a:off x="2455863" y="4552235"/>
            <a:ext cx="40481" cy="34925"/>
          </a:xfrm>
          <a:custGeom>
            <a:avLst/>
            <a:gdLst/>
            <a:ahLst/>
            <a:cxnLst/>
            <a:rect l="l" t="t" r="r" b="b"/>
            <a:pathLst>
              <a:path w="19050" h="19050">
                <a:moveTo>
                  <a:pt x="0" y="0"/>
                </a:moveTo>
                <a:lnTo>
                  <a:pt x="0" y="18859"/>
                </a:lnTo>
                <a:lnTo>
                  <a:pt x="18859" y="18859"/>
                </a:lnTo>
              </a:path>
            </a:pathLst>
          </a:custGeom>
          <a:ln w="12700">
            <a:solidFill>
              <a:srgbClr val="808080"/>
            </a:solidFill>
          </a:ln>
        </p:spPr>
        <p:txBody>
          <a:bodyPr wrap="square" lIns="0" tIns="0" rIns="0" bIns="0" rtlCol="0"/>
          <a:lstStyle/>
          <a:p>
            <a:endParaRPr sz="1700"/>
          </a:p>
        </p:txBody>
      </p:sp>
      <p:sp>
        <p:nvSpPr>
          <p:cNvPr id="31" name="bk object 31"/>
          <p:cNvSpPr/>
          <p:nvPr/>
        </p:nvSpPr>
        <p:spPr>
          <a:xfrm>
            <a:off x="7705336" y="4552235"/>
            <a:ext cx="40481" cy="34925"/>
          </a:xfrm>
          <a:custGeom>
            <a:avLst/>
            <a:gdLst/>
            <a:ahLst/>
            <a:cxnLst/>
            <a:rect l="l" t="t" r="r" b="b"/>
            <a:pathLst>
              <a:path w="19050" h="19050">
                <a:moveTo>
                  <a:pt x="0" y="18859"/>
                </a:moveTo>
                <a:lnTo>
                  <a:pt x="18859" y="18859"/>
                </a:lnTo>
                <a:lnTo>
                  <a:pt x="18859" y="0"/>
                </a:lnTo>
              </a:path>
            </a:pathLst>
          </a:custGeom>
          <a:ln w="12700">
            <a:solidFill>
              <a:srgbClr val="808080"/>
            </a:solidFill>
          </a:ln>
        </p:spPr>
        <p:txBody>
          <a:bodyPr wrap="square" lIns="0" tIns="0" rIns="0" bIns="0" rtlCol="0"/>
          <a:lstStyle/>
          <a:p>
            <a:endParaRPr sz="1700"/>
          </a:p>
        </p:txBody>
      </p:sp>
      <p:sp>
        <p:nvSpPr>
          <p:cNvPr id="2" name="Holder 2"/>
          <p:cNvSpPr>
            <a:spLocks noGrp="1"/>
          </p:cNvSpPr>
          <p:nvPr>
            <p:ph type="title"/>
          </p:nvPr>
        </p:nvSpPr>
        <p:spPr>
          <a:xfrm>
            <a:off x="388620" y="402338"/>
            <a:ext cx="69951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3"/>
            <a:ext cx="69951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4"/>
            <a:ext cx="2487168" cy="540148"/>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4"/>
            <a:ext cx="1787652" cy="540148"/>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a:xfrm>
            <a:off x="5596128" y="9354314"/>
            <a:ext cx="1787652" cy="540148"/>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31831">
        <a:defRPr>
          <a:latin typeface="+mn-lt"/>
          <a:ea typeface="+mn-ea"/>
          <a:cs typeface="+mn-cs"/>
        </a:defRPr>
      </a:lvl2pPr>
      <a:lvl3pPr marL="863663">
        <a:defRPr>
          <a:latin typeface="+mn-lt"/>
          <a:ea typeface="+mn-ea"/>
          <a:cs typeface="+mn-cs"/>
        </a:defRPr>
      </a:lvl3pPr>
      <a:lvl4pPr marL="1295496">
        <a:defRPr>
          <a:latin typeface="+mn-lt"/>
          <a:ea typeface="+mn-ea"/>
          <a:cs typeface="+mn-cs"/>
        </a:defRPr>
      </a:lvl4pPr>
      <a:lvl5pPr marL="1727327">
        <a:defRPr>
          <a:latin typeface="+mn-lt"/>
          <a:ea typeface="+mn-ea"/>
          <a:cs typeface="+mn-cs"/>
        </a:defRPr>
      </a:lvl5pPr>
      <a:lvl6pPr marL="2159158">
        <a:defRPr>
          <a:latin typeface="+mn-lt"/>
          <a:ea typeface="+mn-ea"/>
          <a:cs typeface="+mn-cs"/>
        </a:defRPr>
      </a:lvl6pPr>
      <a:lvl7pPr marL="2590990">
        <a:defRPr>
          <a:latin typeface="+mn-lt"/>
          <a:ea typeface="+mn-ea"/>
          <a:cs typeface="+mn-cs"/>
        </a:defRPr>
      </a:lvl7pPr>
      <a:lvl8pPr marL="3022823">
        <a:defRPr>
          <a:latin typeface="+mn-lt"/>
          <a:ea typeface="+mn-ea"/>
          <a:cs typeface="+mn-cs"/>
        </a:defRPr>
      </a:lvl8pPr>
      <a:lvl9pPr marL="3454654">
        <a:defRPr>
          <a:latin typeface="+mn-lt"/>
          <a:ea typeface="+mn-ea"/>
          <a:cs typeface="+mn-cs"/>
        </a:defRPr>
      </a:lvl9pPr>
    </p:bodyStyle>
    <p:otherStyle>
      <a:lvl1pPr marL="0">
        <a:defRPr>
          <a:latin typeface="+mn-lt"/>
          <a:ea typeface="+mn-ea"/>
          <a:cs typeface="+mn-cs"/>
        </a:defRPr>
      </a:lvl1pPr>
      <a:lvl2pPr marL="431831">
        <a:defRPr>
          <a:latin typeface="+mn-lt"/>
          <a:ea typeface="+mn-ea"/>
          <a:cs typeface="+mn-cs"/>
        </a:defRPr>
      </a:lvl2pPr>
      <a:lvl3pPr marL="863663">
        <a:defRPr>
          <a:latin typeface="+mn-lt"/>
          <a:ea typeface="+mn-ea"/>
          <a:cs typeface="+mn-cs"/>
        </a:defRPr>
      </a:lvl3pPr>
      <a:lvl4pPr marL="1295496">
        <a:defRPr>
          <a:latin typeface="+mn-lt"/>
          <a:ea typeface="+mn-ea"/>
          <a:cs typeface="+mn-cs"/>
        </a:defRPr>
      </a:lvl4pPr>
      <a:lvl5pPr marL="1727327">
        <a:defRPr>
          <a:latin typeface="+mn-lt"/>
          <a:ea typeface="+mn-ea"/>
          <a:cs typeface="+mn-cs"/>
        </a:defRPr>
      </a:lvl5pPr>
      <a:lvl6pPr marL="2159158">
        <a:defRPr>
          <a:latin typeface="+mn-lt"/>
          <a:ea typeface="+mn-ea"/>
          <a:cs typeface="+mn-cs"/>
        </a:defRPr>
      </a:lvl6pPr>
      <a:lvl7pPr marL="2590990">
        <a:defRPr>
          <a:latin typeface="+mn-lt"/>
          <a:ea typeface="+mn-ea"/>
          <a:cs typeface="+mn-cs"/>
        </a:defRPr>
      </a:lvl7pPr>
      <a:lvl8pPr marL="3022823">
        <a:defRPr>
          <a:latin typeface="+mn-lt"/>
          <a:ea typeface="+mn-ea"/>
          <a:cs typeface="+mn-cs"/>
        </a:defRPr>
      </a:lvl8pPr>
      <a:lvl9pPr marL="345465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F387CD-73B7-6C4F-8D00-D969D5DD654B}"/>
              </a:ext>
            </a:extLst>
          </p:cNvPr>
          <p:cNvGrpSpPr/>
          <p:nvPr/>
        </p:nvGrpSpPr>
        <p:grpSpPr>
          <a:xfrm>
            <a:off x="0" y="0"/>
            <a:ext cx="7772400" cy="4495800"/>
            <a:chOff x="0" y="0"/>
            <a:chExt cx="7772400" cy="4495800"/>
          </a:xfrm>
        </p:grpSpPr>
        <p:sp>
          <p:nvSpPr>
            <p:cNvPr id="22" name="Rectangle 21">
              <a:extLst>
                <a:ext uri="{FF2B5EF4-FFF2-40B4-BE49-F238E27FC236}">
                  <a16:creationId xmlns:a16="http://schemas.microsoft.com/office/drawing/2014/main" id="{B0712CAF-7A43-F849-B81A-2B0D8E7A2BD9}"/>
                </a:ext>
              </a:extLst>
            </p:cNvPr>
            <p:cNvSpPr/>
            <p:nvPr/>
          </p:nvSpPr>
          <p:spPr>
            <a:xfrm>
              <a:off x="0" y="0"/>
              <a:ext cx="7772400" cy="4356144"/>
            </a:xfrm>
            <a:prstGeom prst="rect">
              <a:avLst/>
            </a:prstGeom>
            <a:gradFill flip="none" rotWithShape="1">
              <a:gsLst>
                <a:gs pos="0">
                  <a:srgbClr val="048468"/>
                </a:gs>
                <a:gs pos="79000">
                  <a:srgbClr val="023E31"/>
                </a:gs>
              </a:gsLst>
              <a:path path="circle">
                <a:fillToRect l="100000" t="100000"/>
              </a:path>
              <a:tileRect r="-100000" b="-10000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4973" dirty="0">
                <a:solidFill>
                  <a:srgbClr val="02344A"/>
                </a:solidFill>
                <a:highlight>
                  <a:srgbClr val="FFFF00"/>
                </a:highlight>
              </a:endParaRPr>
            </a:p>
          </p:txBody>
        </p:sp>
        <p:pic>
          <p:nvPicPr>
            <p:cNvPr id="45" name="Picture 44">
              <a:extLst>
                <a:ext uri="{FF2B5EF4-FFF2-40B4-BE49-F238E27FC236}">
                  <a16:creationId xmlns:a16="http://schemas.microsoft.com/office/drawing/2014/main" id="{E81FF3AD-4AC2-8746-AC37-4DD816383DDA}"/>
                </a:ext>
              </a:extLst>
            </p:cNvPr>
            <p:cNvPicPr>
              <a:picLocks noChangeAspect="1"/>
            </p:cNvPicPr>
            <p:nvPr/>
          </p:nvPicPr>
          <p:blipFill rotWithShape="1">
            <a:blip r:embed="rId2"/>
            <a:srcRect b="12490"/>
            <a:stretch/>
          </p:blipFill>
          <p:spPr>
            <a:xfrm>
              <a:off x="3572285" y="818590"/>
              <a:ext cx="4051464" cy="3677210"/>
            </a:xfrm>
            <a:prstGeom prst="rect">
              <a:avLst/>
            </a:prstGeom>
          </p:spPr>
        </p:pic>
        <p:pic>
          <p:nvPicPr>
            <p:cNvPr id="30" name="Picture 29">
              <a:extLst>
                <a:ext uri="{FF2B5EF4-FFF2-40B4-BE49-F238E27FC236}">
                  <a16:creationId xmlns:a16="http://schemas.microsoft.com/office/drawing/2014/main" id="{2DA6663D-10D2-0F4D-8667-7B25E77B12E2}"/>
                </a:ext>
              </a:extLst>
            </p:cNvPr>
            <p:cNvPicPr>
              <a:picLocks noChangeAspect="1"/>
            </p:cNvPicPr>
            <p:nvPr/>
          </p:nvPicPr>
          <p:blipFill>
            <a:blip r:embed="rId3">
              <a:alphaModFix amt="45000"/>
            </a:blip>
            <a:stretch>
              <a:fillRect/>
            </a:stretch>
          </p:blipFill>
          <p:spPr>
            <a:xfrm>
              <a:off x="3938141" y="641700"/>
              <a:ext cx="119177" cy="129540"/>
            </a:xfrm>
            <a:prstGeom prst="rect">
              <a:avLst/>
            </a:prstGeom>
          </p:spPr>
        </p:pic>
        <p:pic>
          <p:nvPicPr>
            <p:cNvPr id="31" name="Picture 30">
              <a:extLst>
                <a:ext uri="{FF2B5EF4-FFF2-40B4-BE49-F238E27FC236}">
                  <a16:creationId xmlns:a16="http://schemas.microsoft.com/office/drawing/2014/main" id="{6DA56D09-713E-EA43-B359-5BE046A236D6}"/>
                </a:ext>
              </a:extLst>
            </p:cNvPr>
            <p:cNvPicPr>
              <a:picLocks noChangeAspect="1"/>
            </p:cNvPicPr>
            <p:nvPr/>
          </p:nvPicPr>
          <p:blipFill>
            <a:blip r:embed="rId3">
              <a:alphaModFix amt="45000"/>
            </a:blip>
            <a:stretch>
              <a:fillRect/>
            </a:stretch>
          </p:blipFill>
          <p:spPr>
            <a:xfrm>
              <a:off x="4255092" y="2178072"/>
              <a:ext cx="119177" cy="129540"/>
            </a:xfrm>
            <a:prstGeom prst="rect">
              <a:avLst/>
            </a:prstGeom>
          </p:spPr>
        </p:pic>
        <p:pic>
          <p:nvPicPr>
            <p:cNvPr id="32" name="Picture 31">
              <a:extLst>
                <a:ext uri="{FF2B5EF4-FFF2-40B4-BE49-F238E27FC236}">
                  <a16:creationId xmlns:a16="http://schemas.microsoft.com/office/drawing/2014/main" id="{AFD8C574-9CB8-854A-A566-CB5931222DA9}"/>
                </a:ext>
              </a:extLst>
            </p:cNvPr>
            <p:cNvPicPr>
              <a:picLocks noChangeAspect="1"/>
            </p:cNvPicPr>
            <p:nvPr/>
          </p:nvPicPr>
          <p:blipFill>
            <a:blip r:embed="rId3">
              <a:alphaModFix amt="45000"/>
            </a:blip>
            <a:stretch>
              <a:fillRect/>
            </a:stretch>
          </p:blipFill>
          <p:spPr>
            <a:xfrm>
              <a:off x="2991586" y="3149870"/>
              <a:ext cx="119177" cy="129540"/>
            </a:xfrm>
            <a:prstGeom prst="rect">
              <a:avLst/>
            </a:prstGeom>
          </p:spPr>
        </p:pic>
        <p:pic>
          <p:nvPicPr>
            <p:cNvPr id="37" name="Picture 36">
              <a:extLst>
                <a:ext uri="{FF2B5EF4-FFF2-40B4-BE49-F238E27FC236}">
                  <a16:creationId xmlns:a16="http://schemas.microsoft.com/office/drawing/2014/main" id="{20F61EBF-2AD5-144A-A3B6-DDECDDDCDA62}"/>
                </a:ext>
              </a:extLst>
            </p:cNvPr>
            <p:cNvPicPr>
              <a:picLocks noChangeAspect="1"/>
            </p:cNvPicPr>
            <p:nvPr/>
          </p:nvPicPr>
          <p:blipFill>
            <a:blip r:embed="rId3">
              <a:alphaModFix amt="45000"/>
            </a:blip>
            <a:stretch>
              <a:fillRect/>
            </a:stretch>
          </p:blipFill>
          <p:spPr>
            <a:xfrm>
              <a:off x="7222413" y="3834569"/>
              <a:ext cx="119177" cy="129540"/>
            </a:xfrm>
            <a:prstGeom prst="rect">
              <a:avLst/>
            </a:prstGeom>
          </p:spPr>
        </p:pic>
        <p:pic>
          <p:nvPicPr>
            <p:cNvPr id="39" name="Picture 38">
              <a:extLst>
                <a:ext uri="{FF2B5EF4-FFF2-40B4-BE49-F238E27FC236}">
                  <a16:creationId xmlns:a16="http://schemas.microsoft.com/office/drawing/2014/main" id="{4031213E-ACE0-3446-B267-1D846AAC33FB}"/>
                </a:ext>
              </a:extLst>
            </p:cNvPr>
            <p:cNvPicPr>
              <a:picLocks noChangeAspect="1"/>
            </p:cNvPicPr>
            <p:nvPr/>
          </p:nvPicPr>
          <p:blipFill>
            <a:blip r:embed="rId3">
              <a:alphaModFix amt="45000"/>
            </a:blip>
            <a:stretch>
              <a:fillRect/>
            </a:stretch>
          </p:blipFill>
          <p:spPr>
            <a:xfrm>
              <a:off x="5791200" y="3439455"/>
              <a:ext cx="119177" cy="129540"/>
            </a:xfrm>
            <a:prstGeom prst="rect">
              <a:avLst/>
            </a:prstGeom>
          </p:spPr>
        </p:pic>
        <p:pic>
          <p:nvPicPr>
            <p:cNvPr id="43" name="Picture 42">
              <a:extLst>
                <a:ext uri="{FF2B5EF4-FFF2-40B4-BE49-F238E27FC236}">
                  <a16:creationId xmlns:a16="http://schemas.microsoft.com/office/drawing/2014/main" id="{EE0A9ACD-1D96-184A-B561-710F5450E291}"/>
                </a:ext>
              </a:extLst>
            </p:cNvPr>
            <p:cNvPicPr>
              <a:picLocks noChangeAspect="1"/>
            </p:cNvPicPr>
            <p:nvPr/>
          </p:nvPicPr>
          <p:blipFill>
            <a:blip r:embed="rId3">
              <a:alphaModFix amt="45000"/>
            </a:blip>
            <a:stretch>
              <a:fillRect/>
            </a:stretch>
          </p:blipFill>
          <p:spPr>
            <a:xfrm>
              <a:off x="6705282" y="1313635"/>
              <a:ext cx="119177" cy="129540"/>
            </a:xfrm>
            <a:prstGeom prst="rect">
              <a:avLst/>
            </a:prstGeom>
          </p:spPr>
        </p:pic>
        <p:pic>
          <p:nvPicPr>
            <p:cNvPr id="44" name="Picture 43">
              <a:extLst>
                <a:ext uri="{FF2B5EF4-FFF2-40B4-BE49-F238E27FC236}">
                  <a16:creationId xmlns:a16="http://schemas.microsoft.com/office/drawing/2014/main" id="{54217436-E869-6B4E-B66B-15DD063C4346}"/>
                </a:ext>
              </a:extLst>
            </p:cNvPr>
            <p:cNvPicPr>
              <a:picLocks noChangeAspect="1"/>
            </p:cNvPicPr>
            <p:nvPr/>
          </p:nvPicPr>
          <p:blipFill>
            <a:blip r:embed="rId3">
              <a:alphaModFix amt="45000"/>
            </a:blip>
            <a:stretch>
              <a:fillRect/>
            </a:stretch>
          </p:blipFill>
          <p:spPr>
            <a:xfrm>
              <a:off x="7222414" y="442166"/>
              <a:ext cx="119177" cy="129540"/>
            </a:xfrm>
            <a:prstGeom prst="rect">
              <a:avLst/>
            </a:prstGeom>
          </p:spPr>
        </p:pic>
      </p:grpSp>
      <p:sp>
        <p:nvSpPr>
          <p:cNvPr id="21" name="TextBox 20">
            <a:extLst>
              <a:ext uri="{FF2B5EF4-FFF2-40B4-BE49-F238E27FC236}">
                <a16:creationId xmlns:a16="http://schemas.microsoft.com/office/drawing/2014/main" id="{3CCA577D-2505-FB45-906E-4189DB22B21F}"/>
              </a:ext>
            </a:extLst>
          </p:cNvPr>
          <p:cNvSpPr txBox="1"/>
          <p:nvPr/>
        </p:nvSpPr>
        <p:spPr>
          <a:xfrm>
            <a:off x="463550" y="706470"/>
            <a:ext cx="4641850" cy="2426162"/>
          </a:xfrm>
          <a:prstGeom prst="rect">
            <a:avLst/>
          </a:prstGeom>
          <a:noFill/>
        </p:spPr>
        <p:txBody>
          <a:bodyPr wrap="square" lIns="0" tIns="0" rIns="0" bIns="0" rtlCol="0" anchor="ctr" anchorCtr="0">
            <a:noAutofit/>
          </a:bodyPr>
          <a:lstStyle/>
          <a:p>
            <a:pPr>
              <a:lnSpc>
                <a:spcPct val="85000"/>
              </a:lnSpc>
            </a:pPr>
            <a:r>
              <a:rPr lang="en-US" sz="4000" b="1" kern="1500" dirty="0">
                <a:solidFill>
                  <a:schemeClr val="bg1"/>
                </a:solidFill>
              </a:rPr>
              <a:t>Want to know </a:t>
            </a:r>
            <a:br>
              <a:rPr lang="en-US" sz="4000" b="1" kern="1500" dirty="0">
                <a:solidFill>
                  <a:schemeClr val="bg1"/>
                </a:solidFill>
              </a:rPr>
            </a:br>
            <a:r>
              <a:rPr lang="en-US" sz="4000" b="1" kern="1500" dirty="0">
                <a:solidFill>
                  <a:schemeClr val="bg1"/>
                </a:solidFill>
              </a:rPr>
              <a:t>how your benefits changed from </a:t>
            </a:r>
            <a:br>
              <a:rPr lang="en-US" sz="4000" b="1" kern="1500" dirty="0">
                <a:solidFill>
                  <a:schemeClr val="bg1"/>
                </a:solidFill>
              </a:rPr>
            </a:br>
            <a:r>
              <a:rPr lang="en-US" sz="4000" b="1" kern="1500" dirty="0">
                <a:solidFill>
                  <a:schemeClr val="bg1"/>
                </a:solidFill>
              </a:rPr>
              <a:t>last year?</a:t>
            </a:r>
          </a:p>
        </p:txBody>
      </p:sp>
      <p:sp>
        <p:nvSpPr>
          <p:cNvPr id="20" name="Google Shape;167;p2">
            <a:extLst>
              <a:ext uri="{FF2B5EF4-FFF2-40B4-BE49-F238E27FC236}">
                <a16:creationId xmlns:a16="http://schemas.microsoft.com/office/drawing/2014/main" id="{22943B09-4426-E64E-A534-047498C6693A}"/>
              </a:ext>
            </a:extLst>
          </p:cNvPr>
          <p:cNvSpPr/>
          <p:nvPr/>
        </p:nvSpPr>
        <p:spPr>
          <a:xfrm>
            <a:off x="5334000" y="8705850"/>
            <a:ext cx="2012051" cy="993196"/>
          </a:xfrm>
          <a:prstGeom prst="rect">
            <a:avLst/>
          </a:prstGeom>
          <a:solidFill>
            <a:schemeClr val="bg1">
              <a:lumMod val="85000"/>
              <a:alpha val="75000"/>
            </a:schemeClr>
          </a:solidFill>
          <a:ln>
            <a:noFill/>
          </a:ln>
        </p:spPr>
        <p:txBody>
          <a:bodyPr spcFirstLastPara="1" wrap="square" lIns="129519" tIns="64742" rIns="129519" bIns="64742" anchor="ctr" anchorCtr="0">
            <a:noAutofit/>
          </a:bodyPr>
          <a:lstStyle/>
          <a:p>
            <a:pPr algn="ctr">
              <a:buClr>
                <a:schemeClr val="dk1"/>
              </a:buClr>
              <a:buSzPts val="1100"/>
            </a:pPr>
            <a:r>
              <a:rPr lang="en-US" sz="1200" dirty="0">
                <a:solidFill>
                  <a:schemeClr val="dk1"/>
                </a:solidFill>
                <a:latin typeface="Calibri"/>
                <a:ea typeface="Calibri"/>
                <a:cs typeface="Calibri"/>
                <a:sym typeface="Calibri"/>
              </a:rPr>
              <a:t>YOUR LOGO HERE</a:t>
            </a:r>
            <a:endParaRPr sz="1200" dirty="0"/>
          </a:p>
        </p:txBody>
      </p:sp>
      <p:pic>
        <p:nvPicPr>
          <p:cNvPr id="24" name="Google Shape;91;p1" descr="A picture containing text, clock, sign&#10;&#10;Description automatically generated">
            <a:extLst>
              <a:ext uri="{FF2B5EF4-FFF2-40B4-BE49-F238E27FC236}">
                <a16:creationId xmlns:a16="http://schemas.microsoft.com/office/drawing/2014/main" id="{74719EC6-BEAC-D14F-984B-A873E9106243}"/>
              </a:ext>
            </a:extLst>
          </p:cNvPr>
          <p:cNvPicPr preferRelativeResize="0"/>
          <p:nvPr/>
        </p:nvPicPr>
        <p:blipFill rotWithShape="1">
          <a:blip r:embed="rId4">
            <a:alphaModFix/>
          </a:blip>
          <a:srcRect/>
          <a:stretch/>
        </p:blipFill>
        <p:spPr>
          <a:xfrm>
            <a:off x="463550" y="8656155"/>
            <a:ext cx="2386938" cy="1042891"/>
          </a:xfrm>
          <a:prstGeom prst="rect">
            <a:avLst/>
          </a:prstGeom>
          <a:noFill/>
          <a:ln>
            <a:noFill/>
          </a:ln>
        </p:spPr>
      </p:pic>
      <p:grpSp>
        <p:nvGrpSpPr>
          <p:cNvPr id="27" name="Group 26">
            <a:extLst>
              <a:ext uri="{FF2B5EF4-FFF2-40B4-BE49-F238E27FC236}">
                <a16:creationId xmlns:a16="http://schemas.microsoft.com/office/drawing/2014/main" id="{8F972A33-0C73-044C-9794-F16CAC51672F}"/>
              </a:ext>
            </a:extLst>
          </p:cNvPr>
          <p:cNvGrpSpPr/>
          <p:nvPr/>
        </p:nvGrpSpPr>
        <p:grpSpPr>
          <a:xfrm rot="10800000" flipH="1">
            <a:off x="0" y="3780265"/>
            <a:ext cx="7772400" cy="1730243"/>
            <a:chOff x="0" y="0"/>
            <a:chExt cx="5486400" cy="1221348"/>
          </a:xfrm>
        </p:grpSpPr>
        <p:sp>
          <p:nvSpPr>
            <p:cNvPr id="28" name="Rectangle 27">
              <a:extLst>
                <a:ext uri="{FF2B5EF4-FFF2-40B4-BE49-F238E27FC236}">
                  <a16:creationId xmlns:a16="http://schemas.microsoft.com/office/drawing/2014/main" id="{7D6DB5DA-09BE-9347-9BA6-2F703BE822EC}"/>
                </a:ext>
              </a:extLst>
            </p:cNvPr>
            <p:cNvSpPr/>
            <p:nvPr/>
          </p:nvSpPr>
          <p:spPr>
            <a:xfrm>
              <a:off x="0" y="0"/>
              <a:ext cx="548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73"/>
            </a:p>
          </p:txBody>
        </p:sp>
        <p:sp>
          <p:nvSpPr>
            <p:cNvPr id="29" name="Freeform 28">
              <a:extLst>
                <a:ext uri="{FF2B5EF4-FFF2-40B4-BE49-F238E27FC236}">
                  <a16:creationId xmlns:a16="http://schemas.microsoft.com/office/drawing/2014/main" id="{C2D4EEFF-4E37-EA45-80D8-60505857E6D5}"/>
                </a:ext>
              </a:extLst>
            </p:cNvPr>
            <p:cNvSpPr/>
            <p:nvPr/>
          </p:nvSpPr>
          <p:spPr>
            <a:xfrm>
              <a:off x="0" y="421016"/>
              <a:ext cx="5486400" cy="800332"/>
            </a:xfrm>
            <a:custGeom>
              <a:avLst/>
              <a:gdLst>
                <a:gd name="connsiteX0" fmla="*/ 0 w 5486400"/>
                <a:gd name="connsiteY0" fmla="*/ 0 h 1464673"/>
                <a:gd name="connsiteX1" fmla="*/ 5486400 w 5486400"/>
                <a:gd name="connsiteY1" fmla="*/ 0 h 1464673"/>
                <a:gd name="connsiteX2" fmla="*/ 5486400 w 5486400"/>
                <a:gd name="connsiteY2" fmla="*/ 848892 h 1464673"/>
                <a:gd name="connsiteX3" fmla="*/ 0 w 5486400"/>
                <a:gd name="connsiteY3" fmla="*/ 1464673 h 1464673"/>
              </a:gdLst>
              <a:ahLst/>
              <a:cxnLst>
                <a:cxn ang="0">
                  <a:pos x="connsiteX0" y="connsiteY0"/>
                </a:cxn>
                <a:cxn ang="0">
                  <a:pos x="connsiteX1" y="connsiteY1"/>
                </a:cxn>
                <a:cxn ang="0">
                  <a:pos x="connsiteX2" y="connsiteY2"/>
                </a:cxn>
                <a:cxn ang="0">
                  <a:pos x="connsiteX3" y="connsiteY3"/>
                </a:cxn>
              </a:cxnLst>
              <a:rect l="l" t="t" r="r" b="b"/>
              <a:pathLst>
                <a:path w="5486400" h="1464673">
                  <a:moveTo>
                    <a:pt x="0" y="0"/>
                  </a:moveTo>
                  <a:lnTo>
                    <a:pt x="5486400" y="0"/>
                  </a:lnTo>
                  <a:lnTo>
                    <a:pt x="5486400" y="848892"/>
                  </a:lnTo>
                  <a:lnTo>
                    <a:pt x="0" y="1464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973" dirty="0"/>
            </a:p>
          </p:txBody>
        </p:sp>
      </p:grpSp>
      <p:sp>
        <p:nvSpPr>
          <p:cNvPr id="25" name="TextBox 24">
            <a:extLst>
              <a:ext uri="{FF2B5EF4-FFF2-40B4-BE49-F238E27FC236}">
                <a16:creationId xmlns:a16="http://schemas.microsoft.com/office/drawing/2014/main" id="{E2777AC8-1716-F347-BD6A-67848AA6DFF1}"/>
              </a:ext>
            </a:extLst>
          </p:cNvPr>
          <p:cNvSpPr txBox="1"/>
          <p:nvPr/>
        </p:nvSpPr>
        <p:spPr>
          <a:xfrm>
            <a:off x="463550" y="4931308"/>
            <a:ext cx="4260850" cy="3128407"/>
          </a:xfrm>
          <a:prstGeom prst="rect">
            <a:avLst/>
          </a:prstGeom>
          <a:noFill/>
        </p:spPr>
        <p:txBody>
          <a:bodyPr wrap="square" lIns="0" tIns="0" rIns="0" bIns="0" rtlCol="0" anchor="t" anchorCtr="0">
            <a:noAutofit/>
          </a:bodyPr>
          <a:lstStyle/>
          <a:p>
            <a:pPr>
              <a:lnSpc>
                <a:spcPts val="2300"/>
              </a:lnSpc>
              <a:spcAft>
                <a:spcPts val="708"/>
              </a:spcAft>
            </a:pPr>
            <a:r>
              <a:rPr lang="en-US" sz="2100" b="1" kern="1500" dirty="0">
                <a:solidFill>
                  <a:srgbClr val="048468"/>
                </a:solidFill>
              </a:rPr>
              <a:t>The next time you talk to ALEX, set up an ALEX ID first. An ALEX ID lets you save and revisit this year’s benefits recommendations and see how your best options might have changed next year when it’s time to enroll again. </a:t>
            </a:r>
          </a:p>
          <a:p>
            <a:pPr>
              <a:lnSpc>
                <a:spcPts val="2200"/>
              </a:lnSpc>
              <a:spcAft>
                <a:spcPts val="708"/>
              </a:spcAft>
            </a:pPr>
            <a:endParaRPr lang="en-US" sz="1500" kern="1500" dirty="0">
              <a:solidFill>
                <a:srgbClr val="022C40"/>
              </a:solidFill>
            </a:endParaRPr>
          </a:p>
          <a:p>
            <a:pPr>
              <a:lnSpc>
                <a:spcPts val="1800"/>
              </a:lnSpc>
              <a:spcAft>
                <a:spcPts val="708"/>
              </a:spcAft>
            </a:pPr>
            <a:r>
              <a:rPr lang="en-US" sz="1700" b="1" kern="1500" dirty="0">
                <a:solidFill>
                  <a:srgbClr val="022C40"/>
                </a:solidFill>
              </a:rPr>
              <a:t>Set up your ALEX ID now at </a:t>
            </a:r>
            <a:br>
              <a:rPr lang="en-US" sz="1700" b="1" kern="1500" dirty="0">
                <a:solidFill>
                  <a:srgbClr val="022C40"/>
                </a:solidFill>
              </a:rPr>
            </a:br>
            <a:r>
              <a:rPr lang="en-US" sz="1700" b="1" kern="1500" dirty="0">
                <a:solidFill>
                  <a:srgbClr val="022C40"/>
                </a:solidFill>
              </a:rPr>
              <a:t>&lt;</a:t>
            </a:r>
            <a:r>
              <a:rPr lang="en-US" sz="1700" b="1" kern="1500" dirty="0" err="1">
                <a:solidFill>
                  <a:srgbClr val="022C40"/>
                </a:solidFill>
              </a:rPr>
              <a:t>www.sampleURL.com</a:t>
            </a:r>
            <a:r>
              <a:rPr lang="en-US" sz="1700" b="1" kern="1500" dirty="0">
                <a:solidFill>
                  <a:srgbClr val="022C40"/>
                </a:solidFill>
              </a:rPr>
              <a:t>&gt;</a:t>
            </a:r>
          </a:p>
        </p:txBody>
      </p:sp>
      <p:sp>
        <p:nvSpPr>
          <p:cNvPr id="23" name="Google Shape;167;p2">
            <a:extLst>
              <a:ext uri="{FF2B5EF4-FFF2-40B4-BE49-F238E27FC236}">
                <a16:creationId xmlns:a16="http://schemas.microsoft.com/office/drawing/2014/main" id="{D4AC2DD5-15BB-8045-87A3-9BC922E27A14}"/>
              </a:ext>
            </a:extLst>
          </p:cNvPr>
          <p:cNvSpPr/>
          <p:nvPr/>
        </p:nvSpPr>
        <p:spPr>
          <a:xfrm>
            <a:off x="6064514" y="7086600"/>
            <a:ext cx="1281537" cy="1266446"/>
          </a:xfrm>
          <a:prstGeom prst="rect">
            <a:avLst/>
          </a:prstGeom>
          <a:solidFill>
            <a:schemeClr val="bg1">
              <a:lumMod val="85000"/>
              <a:alpha val="75000"/>
            </a:schemeClr>
          </a:solidFill>
          <a:ln>
            <a:noFill/>
          </a:ln>
        </p:spPr>
        <p:txBody>
          <a:bodyPr spcFirstLastPara="1" wrap="square" lIns="129519" tIns="64742" rIns="129519" bIns="64742" anchor="ctr" anchorCtr="0">
            <a:noAutofit/>
          </a:bodyPr>
          <a:lstStyle/>
          <a:p>
            <a:pPr algn="ctr">
              <a:buClr>
                <a:schemeClr val="dk1"/>
              </a:buClr>
              <a:buSzPts val="1100"/>
            </a:pPr>
            <a:r>
              <a:rPr lang="en-US" sz="1200" dirty="0">
                <a:solidFill>
                  <a:schemeClr val="dk1"/>
                </a:solidFill>
                <a:latin typeface="Calibri"/>
                <a:cs typeface="Calibri"/>
                <a:sym typeface="Calibri"/>
              </a:rPr>
              <a:t>QR CODE HERE</a:t>
            </a:r>
            <a:endParaRPr sz="1200" dirty="0"/>
          </a:p>
        </p:txBody>
      </p:sp>
    </p:spTree>
    <p:extLst>
      <p:ext uri="{BB962C8B-B14F-4D97-AF65-F5344CB8AC3E}">
        <p14:creationId xmlns:p14="http://schemas.microsoft.com/office/powerpoint/2010/main" val="1106447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1517</TotalTime>
  <Words>79</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Chrissy Krampert</cp:lastModifiedBy>
  <cp:revision>35</cp:revision>
  <dcterms:created xsi:type="dcterms:W3CDTF">2019-09-26T16:53:50Z</dcterms:created>
  <dcterms:modified xsi:type="dcterms:W3CDTF">2022-07-01T04:32:38Z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