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7772400" cy="10058400"/>
  <p:notesSz cx="3657600" cy="5486400"/>
  <p:defaultTextStyle>
    <a:defPPr>
      <a:defRPr lang="en-US"/>
    </a:defPPr>
    <a:lvl1pPr marL="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1pPr>
    <a:lvl2pPr marL="89154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2pPr>
    <a:lvl3pPr marL="178308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3pPr>
    <a:lvl4pPr marL="267462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4pPr>
    <a:lvl5pPr marL="356616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5pPr>
    <a:lvl6pPr marL="445770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6pPr>
    <a:lvl7pPr marL="534924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7pPr>
    <a:lvl8pPr marL="624078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8pPr>
    <a:lvl9pPr marL="713232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0" userDrawn="1">
          <p15:clr>
            <a:srgbClr val="A4A3A4"/>
          </p15:clr>
        </p15:guide>
        <p15:guide id="2" pos="4590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orient="horz" pos="1056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468"/>
    <a:srgbClr val="3880AC"/>
    <a:srgbClr val="FB5024"/>
    <a:srgbClr val="022C40"/>
    <a:srgbClr val="02344A"/>
    <a:srgbClr val="023E31"/>
    <a:srgbClr val="8E026E"/>
    <a:srgbClr val="F64A71"/>
    <a:srgbClr val="3CDF00"/>
    <a:srgbClr val="2F2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4"/>
    <p:restoredTop sz="94830"/>
  </p:normalViewPr>
  <p:slideViewPr>
    <p:cSldViewPr>
      <p:cViewPr varScale="1">
        <p:scale>
          <a:sx n="82" d="100"/>
          <a:sy n="82" d="100"/>
        </p:scale>
        <p:origin x="2552" y="192"/>
      </p:cViewPr>
      <p:guideLst>
        <p:guide orient="horz" pos="5280"/>
        <p:guide pos="4590"/>
        <p:guide pos="272"/>
        <p:guide orient="horz" pos="1056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1688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B388-DE99-5544-BBD6-27844296C541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85800"/>
            <a:ext cx="1431925" cy="185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DB67-F21D-1B4D-8F55-78EFE5FE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1pPr>
    <a:lvl2pPr marL="89154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2pPr>
    <a:lvl3pPr marL="178308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3pPr>
    <a:lvl4pPr marL="267462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4pPr>
    <a:lvl5pPr marL="356616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5pPr>
    <a:lvl6pPr marL="445770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6pPr>
    <a:lvl7pPr marL="534924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7pPr>
    <a:lvl8pPr marL="624078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8pPr>
    <a:lvl9pPr marL="713232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58906" y="81341"/>
            <a:ext cx="0" cy="98616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537866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7" name="bk object 17"/>
          <p:cNvSpPr/>
          <p:nvPr/>
        </p:nvSpPr>
        <p:spPr>
          <a:xfrm>
            <a:off x="6681320" y="11641"/>
            <a:ext cx="9540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8" name="bk object 18"/>
          <p:cNvSpPr/>
          <p:nvPr/>
        </p:nvSpPr>
        <p:spPr>
          <a:xfrm>
            <a:off x="6598444" y="116172"/>
            <a:ext cx="0" cy="98616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0"/>
                </a:moveTo>
                <a:lnTo>
                  <a:pt x="0" y="537866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9" name="bk object 19"/>
          <p:cNvSpPr/>
          <p:nvPr/>
        </p:nvSpPr>
        <p:spPr>
          <a:xfrm>
            <a:off x="6722779" y="10046759"/>
            <a:ext cx="9540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0" name="bk object 20"/>
          <p:cNvSpPr/>
          <p:nvPr/>
        </p:nvSpPr>
        <p:spPr>
          <a:xfrm>
            <a:off x="7717453" y="11630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1" name="bk object 21"/>
          <p:cNvSpPr/>
          <p:nvPr/>
        </p:nvSpPr>
        <p:spPr>
          <a:xfrm>
            <a:off x="6598445" y="11630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2" name="bk object 22"/>
          <p:cNvSpPr/>
          <p:nvPr/>
        </p:nvSpPr>
        <p:spPr>
          <a:xfrm>
            <a:off x="6598445" y="10011917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3" name="bk object 23"/>
          <p:cNvSpPr/>
          <p:nvPr/>
        </p:nvSpPr>
        <p:spPr>
          <a:xfrm>
            <a:off x="7717453" y="10011917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4" name="bk object 24"/>
          <p:cNvSpPr/>
          <p:nvPr/>
        </p:nvSpPr>
        <p:spPr>
          <a:xfrm>
            <a:off x="7745413" y="92423"/>
            <a:ext cx="0" cy="4391236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2394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5" name="bk object 25"/>
          <p:cNvSpPr/>
          <p:nvPr/>
        </p:nvSpPr>
        <p:spPr>
          <a:xfrm>
            <a:off x="2536000" y="23284"/>
            <a:ext cx="5089843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6" name="bk object 26"/>
          <p:cNvSpPr/>
          <p:nvPr/>
        </p:nvSpPr>
        <p:spPr>
          <a:xfrm>
            <a:off x="2455863" y="127002"/>
            <a:ext cx="0" cy="4391236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0"/>
                </a:moveTo>
                <a:lnTo>
                  <a:pt x="0" y="239491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7" name="bk object 27"/>
          <p:cNvSpPr/>
          <p:nvPr/>
        </p:nvSpPr>
        <p:spPr>
          <a:xfrm>
            <a:off x="2576074" y="4586816"/>
            <a:ext cx="5089843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8" name="bk object 28"/>
          <p:cNvSpPr/>
          <p:nvPr/>
        </p:nvSpPr>
        <p:spPr>
          <a:xfrm>
            <a:off x="7705336" y="23279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9" name="bk object 29"/>
          <p:cNvSpPr/>
          <p:nvPr/>
        </p:nvSpPr>
        <p:spPr>
          <a:xfrm>
            <a:off x="2455863" y="23279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30" name="bk object 30"/>
          <p:cNvSpPr/>
          <p:nvPr/>
        </p:nvSpPr>
        <p:spPr>
          <a:xfrm>
            <a:off x="2455863" y="4552235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31" name="bk object 31"/>
          <p:cNvSpPr/>
          <p:nvPr/>
        </p:nvSpPr>
        <p:spPr>
          <a:xfrm>
            <a:off x="7705336" y="4552235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831">
        <a:defRPr>
          <a:latin typeface="+mn-lt"/>
          <a:ea typeface="+mn-ea"/>
          <a:cs typeface="+mn-cs"/>
        </a:defRPr>
      </a:lvl2pPr>
      <a:lvl3pPr marL="863663">
        <a:defRPr>
          <a:latin typeface="+mn-lt"/>
          <a:ea typeface="+mn-ea"/>
          <a:cs typeface="+mn-cs"/>
        </a:defRPr>
      </a:lvl3pPr>
      <a:lvl4pPr marL="1295496">
        <a:defRPr>
          <a:latin typeface="+mn-lt"/>
          <a:ea typeface="+mn-ea"/>
          <a:cs typeface="+mn-cs"/>
        </a:defRPr>
      </a:lvl4pPr>
      <a:lvl5pPr marL="1727327">
        <a:defRPr>
          <a:latin typeface="+mn-lt"/>
          <a:ea typeface="+mn-ea"/>
          <a:cs typeface="+mn-cs"/>
        </a:defRPr>
      </a:lvl5pPr>
      <a:lvl6pPr marL="2159158">
        <a:defRPr>
          <a:latin typeface="+mn-lt"/>
          <a:ea typeface="+mn-ea"/>
          <a:cs typeface="+mn-cs"/>
        </a:defRPr>
      </a:lvl6pPr>
      <a:lvl7pPr marL="2590990">
        <a:defRPr>
          <a:latin typeface="+mn-lt"/>
          <a:ea typeface="+mn-ea"/>
          <a:cs typeface="+mn-cs"/>
        </a:defRPr>
      </a:lvl7pPr>
      <a:lvl8pPr marL="3022823">
        <a:defRPr>
          <a:latin typeface="+mn-lt"/>
          <a:ea typeface="+mn-ea"/>
          <a:cs typeface="+mn-cs"/>
        </a:defRPr>
      </a:lvl8pPr>
      <a:lvl9pPr marL="34546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831">
        <a:defRPr>
          <a:latin typeface="+mn-lt"/>
          <a:ea typeface="+mn-ea"/>
          <a:cs typeface="+mn-cs"/>
        </a:defRPr>
      </a:lvl2pPr>
      <a:lvl3pPr marL="863663">
        <a:defRPr>
          <a:latin typeface="+mn-lt"/>
          <a:ea typeface="+mn-ea"/>
          <a:cs typeface="+mn-cs"/>
        </a:defRPr>
      </a:lvl3pPr>
      <a:lvl4pPr marL="1295496">
        <a:defRPr>
          <a:latin typeface="+mn-lt"/>
          <a:ea typeface="+mn-ea"/>
          <a:cs typeface="+mn-cs"/>
        </a:defRPr>
      </a:lvl4pPr>
      <a:lvl5pPr marL="1727327">
        <a:defRPr>
          <a:latin typeface="+mn-lt"/>
          <a:ea typeface="+mn-ea"/>
          <a:cs typeface="+mn-cs"/>
        </a:defRPr>
      </a:lvl5pPr>
      <a:lvl6pPr marL="2159158">
        <a:defRPr>
          <a:latin typeface="+mn-lt"/>
          <a:ea typeface="+mn-ea"/>
          <a:cs typeface="+mn-cs"/>
        </a:defRPr>
      </a:lvl6pPr>
      <a:lvl7pPr marL="2590990">
        <a:defRPr>
          <a:latin typeface="+mn-lt"/>
          <a:ea typeface="+mn-ea"/>
          <a:cs typeface="+mn-cs"/>
        </a:defRPr>
      </a:lvl7pPr>
      <a:lvl8pPr marL="3022823">
        <a:defRPr>
          <a:latin typeface="+mn-lt"/>
          <a:ea typeface="+mn-ea"/>
          <a:cs typeface="+mn-cs"/>
        </a:defRPr>
      </a:lvl8pPr>
      <a:lvl9pPr marL="34546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72AAB0-0E2C-F646-BFAE-F4FB30C2448A}"/>
              </a:ext>
            </a:extLst>
          </p:cNvPr>
          <p:cNvGrpSpPr/>
          <p:nvPr/>
        </p:nvGrpSpPr>
        <p:grpSpPr>
          <a:xfrm>
            <a:off x="0" y="-19050"/>
            <a:ext cx="7772400" cy="4608710"/>
            <a:chOff x="0" y="-19050"/>
            <a:chExt cx="7772400" cy="460871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946CA8D-9475-3B4E-A933-C71CE5B0F474}"/>
                </a:ext>
              </a:extLst>
            </p:cNvPr>
            <p:cNvSpPr/>
            <p:nvPr/>
          </p:nvSpPr>
          <p:spPr>
            <a:xfrm>
              <a:off x="0" y="-19050"/>
              <a:ext cx="7772400" cy="4356144"/>
            </a:xfrm>
            <a:prstGeom prst="rect">
              <a:avLst/>
            </a:prstGeom>
            <a:gradFill flip="none" rotWithShape="1">
              <a:gsLst>
                <a:gs pos="40000">
                  <a:srgbClr val="02344A"/>
                </a:gs>
                <a:gs pos="100000">
                  <a:srgbClr val="3880A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973" dirty="0">
                <a:solidFill>
                  <a:srgbClr val="02344A"/>
                </a:solidFill>
                <a:highlight>
                  <a:srgbClr val="FFFF00"/>
                </a:highlight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33EA6A8-AD82-8341-B7F4-3B194D0A9C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" b="-1543"/>
            <a:stretch/>
          </p:blipFill>
          <p:spPr>
            <a:xfrm>
              <a:off x="3429000" y="228600"/>
              <a:ext cx="3943080" cy="436106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2F49222-751E-D54F-8DE5-5E9AEC8D8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3406039" y="302599"/>
              <a:ext cx="119177" cy="12954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A62D32C-83E4-C242-8FBA-29A1A1B38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2343554" y="3447316"/>
              <a:ext cx="119177" cy="12954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6F3EBA0-9C6D-784F-BE7B-3B1C215BB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3346451" y="3071630"/>
              <a:ext cx="119177" cy="12954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A4EF840-3409-3F42-AA6E-4BE9FDEBB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4701917" y="1676400"/>
              <a:ext cx="119177" cy="12954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93C0E682-62BD-314A-B675-2CAD2DF6E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7448551" y="262554"/>
              <a:ext cx="119177" cy="129540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5BFD1619-CBC8-6749-84CE-A87342E17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7090371" y="3371906"/>
              <a:ext cx="119177" cy="12954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470C978D-61CC-D446-AB2D-BA0218691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6229352" y="3004590"/>
              <a:ext cx="119177" cy="12954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6808636-8339-BD40-BF92-B72B55618849}"/>
              </a:ext>
            </a:extLst>
          </p:cNvPr>
          <p:cNvSpPr txBox="1"/>
          <p:nvPr/>
        </p:nvSpPr>
        <p:spPr>
          <a:xfrm>
            <a:off x="463550" y="782908"/>
            <a:ext cx="3346450" cy="24261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US" sz="4500" b="1" kern="1500" dirty="0">
                <a:solidFill>
                  <a:schemeClr val="bg1"/>
                </a:solidFill>
              </a:rPr>
              <a:t>Benefits help, </a:t>
            </a:r>
            <a:br>
              <a:rPr lang="en-US" sz="4500" b="1" kern="1500" dirty="0">
                <a:solidFill>
                  <a:schemeClr val="bg1"/>
                </a:solidFill>
              </a:rPr>
            </a:br>
            <a:r>
              <a:rPr lang="en-US" sz="4500" b="1" kern="1500" dirty="0">
                <a:solidFill>
                  <a:schemeClr val="bg1"/>
                </a:solidFill>
              </a:rPr>
              <a:t>all year long</a:t>
            </a:r>
          </a:p>
        </p:txBody>
      </p:sp>
      <p:sp>
        <p:nvSpPr>
          <p:cNvPr id="20" name="Google Shape;167;p2">
            <a:extLst>
              <a:ext uri="{FF2B5EF4-FFF2-40B4-BE49-F238E27FC236}">
                <a16:creationId xmlns:a16="http://schemas.microsoft.com/office/drawing/2014/main" id="{22943B09-4426-E64E-A534-047498C6693A}"/>
              </a:ext>
            </a:extLst>
          </p:cNvPr>
          <p:cNvSpPr/>
          <p:nvPr/>
        </p:nvSpPr>
        <p:spPr>
          <a:xfrm>
            <a:off x="5334000" y="8705850"/>
            <a:ext cx="2012051" cy="993196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129519" tIns="64742" rIns="129519" bIns="64742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200" dirty="0"/>
          </a:p>
        </p:txBody>
      </p:sp>
      <p:pic>
        <p:nvPicPr>
          <p:cNvPr id="24" name="Google Shape;91;p1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74719EC6-BEAC-D14F-984B-A873E910624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550" y="8656155"/>
            <a:ext cx="2386938" cy="10428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F972A33-0C73-044C-9794-F16CAC51672F}"/>
              </a:ext>
            </a:extLst>
          </p:cNvPr>
          <p:cNvGrpSpPr/>
          <p:nvPr/>
        </p:nvGrpSpPr>
        <p:grpSpPr>
          <a:xfrm rot="10800000" flipH="1">
            <a:off x="0" y="3780265"/>
            <a:ext cx="7772400" cy="1730243"/>
            <a:chOff x="0" y="0"/>
            <a:chExt cx="5486400" cy="122134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D6DB5DA-09BE-9347-9BA6-2F703BE822EC}"/>
                </a:ext>
              </a:extLst>
            </p:cNvPr>
            <p:cNvSpPr/>
            <p:nvPr/>
          </p:nvSpPr>
          <p:spPr>
            <a:xfrm>
              <a:off x="0" y="0"/>
              <a:ext cx="5486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973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C2D4EEFF-4E37-EA45-80D8-60505857E6D5}"/>
                </a:ext>
              </a:extLst>
            </p:cNvPr>
            <p:cNvSpPr/>
            <p:nvPr/>
          </p:nvSpPr>
          <p:spPr>
            <a:xfrm>
              <a:off x="0" y="421016"/>
              <a:ext cx="5486400" cy="800332"/>
            </a:xfrm>
            <a:custGeom>
              <a:avLst/>
              <a:gdLst>
                <a:gd name="connsiteX0" fmla="*/ 0 w 5486400"/>
                <a:gd name="connsiteY0" fmla="*/ 0 h 1464673"/>
                <a:gd name="connsiteX1" fmla="*/ 5486400 w 5486400"/>
                <a:gd name="connsiteY1" fmla="*/ 0 h 1464673"/>
                <a:gd name="connsiteX2" fmla="*/ 5486400 w 5486400"/>
                <a:gd name="connsiteY2" fmla="*/ 848892 h 1464673"/>
                <a:gd name="connsiteX3" fmla="*/ 0 w 5486400"/>
                <a:gd name="connsiteY3" fmla="*/ 1464673 h 14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0" h="1464673">
                  <a:moveTo>
                    <a:pt x="0" y="0"/>
                  </a:moveTo>
                  <a:lnTo>
                    <a:pt x="5486400" y="0"/>
                  </a:lnTo>
                  <a:lnTo>
                    <a:pt x="5486400" y="848892"/>
                  </a:lnTo>
                  <a:lnTo>
                    <a:pt x="0" y="14646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4973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2777AC8-1716-F347-BD6A-67848AA6DFF1}"/>
              </a:ext>
            </a:extLst>
          </p:cNvPr>
          <p:cNvSpPr txBox="1"/>
          <p:nvPr/>
        </p:nvSpPr>
        <p:spPr>
          <a:xfrm>
            <a:off x="463550" y="4931308"/>
            <a:ext cx="5251450" cy="312840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2300"/>
              </a:lnSpc>
              <a:spcAft>
                <a:spcPts val="708"/>
              </a:spcAft>
            </a:pPr>
            <a:r>
              <a:rPr lang="en-US" sz="2000" b="1" kern="1500" dirty="0">
                <a:solidFill>
                  <a:srgbClr val="3880AC"/>
                </a:solidFill>
              </a:rPr>
              <a:t>If you or your spouse have ever had a qualifying life event like a birth, death, or job change, you know that having to re-enroll in your benefits can add unneeded stress to an already hectic time.</a:t>
            </a:r>
          </a:p>
          <a:p>
            <a:pPr>
              <a:lnSpc>
                <a:spcPts val="1800"/>
              </a:lnSpc>
              <a:spcAft>
                <a:spcPts val="708"/>
              </a:spcAft>
            </a:pPr>
            <a:br>
              <a:rPr lang="en-US" sz="1500" kern="1500" dirty="0">
                <a:solidFill>
                  <a:srgbClr val="022C40"/>
                </a:solidFill>
              </a:rPr>
            </a:br>
            <a:r>
              <a:rPr lang="en-US" sz="1500" kern="1500" dirty="0">
                <a:solidFill>
                  <a:srgbClr val="022C40"/>
                </a:solidFill>
              </a:rPr>
              <a:t>Make life a little easier by creating an ALEX ID. With an ALEX ID, </a:t>
            </a:r>
            <a:br>
              <a:rPr lang="en-US" sz="1500" kern="1500" dirty="0">
                <a:solidFill>
                  <a:srgbClr val="022C40"/>
                </a:solidFill>
              </a:rPr>
            </a:br>
            <a:r>
              <a:rPr lang="en-US" sz="1500" kern="1500" dirty="0">
                <a:solidFill>
                  <a:srgbClr val="022C40"/>
                </a:solidFill>
              </a:rPr>
              <a:t>our interactive benefits counselor can remember what plans he recommended before and make some tweaks when your situation changes so you don’t have to start from scratch.</a:t>
            </a:r>
          </a:p>
          <a:p>
            <a:pPr>
              <a:lnSpc>
                <a:spcPts val="1800"/>
              </a:lnSpc>
              <a:spcAft>
                <a:spcPts val="708"/>
              </a:spcAft>
            </a:pPr>
            <a:endParaRPr lang="en-US" sz="1500" kern="1500" dirty="0">
              <a:solidFill>
                <a:srgbClr val="022C40"/>
              </a:solidFill>
            </a:endParaRPr>
          </a:p>
          <a:p>
            <a:pPr>
              <a:lnSpc>
                <a:spcPts val="1800"/>
              </a:lnSpc>
              <a:spcAft>
                <a:spcPts val="708"/>
              </a:spcAft>
            </a:pPr>
            <a:r>
              <a:rPr lang="en-US" sz="1700" b="1" kern="1500" dirty="0">
                <a:solidFill>
                  <a:srgbClr val="022C40"/>
                </a:solidFill>
              </a:rPr>
              <a:t>Set up your ALEX ID now at &lt;</a:t>
            </a:r>
            <a:r>
              <a:rPr lang="en-US" sz="1700" b="1" kern="1500" dirty="0" err="1">
                <a:solidFill>
                  <a:srgbClr val="022C40"/>
                </a:solidFill>
              </a:rPr>
              <a:t>www.sampleURL.com</a:t>
            </a:r>
            <a:r>
              <a:rPr lang="en-US" sz="1700" b="1" kern="1500" dirty="0">
                <a:solidFill>
                  <a:srgbClr val="022C40"/>
                </a:solidFill>
              </a:rPr>
              <a:t>&gt;</a:t>
            </a:r>
          </a:p>
        </p:txBody>
      </p:sp>
      <p:sp>
        <p:nvSpPr>
          <p:cNvPr id="23" name="Google Shape;167;p2">
            <a:extLst>
              <a:ext uri="{FF2B5EF4-FFF2-40B4-BE49-F238E27FC236}">
                <a16:creationId xmlns:a16="http://schemas.microsoft.com/office/drawing/2014/main" id="{D4AC2DD5-15BB-8045-87A3-9BC922E27A14}"/>
              </a:ext>
            </a:extLst>
          </p:cNvPr>
          <p:cNvSpPr/>
          <p:nvPr/>
        </p:nvSpPr>
        <p:spPr>
          <a:xfrm>
            <a:off x="6064514" y="7086600"/>
            <a:ext cx="1281537" cy="1266446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129519" tIns="64742" rIns="129519" bIns="64742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QR CODE HERE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61562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114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Krampert</cp:lastModifiedBy>
  <cp:revision>35</cp:revision>
  <dcterms:created xsi:type="dcterms:W3CDTF">2019-09-26T16:53:50Z</dcterms:created>
  <dcterms:modified xsi:type="dcterms:W3CDTF">2022-07-01T04:32:51Z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