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7" r:id="rId2"/>
    <p:sldId id="294" r:id="rId3"/>
  </p:sldIdLst>
  <p:sldSz cx="5486400" cy="3657600"/>
  <p:notesSz cx="3657600" cy="548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20" userDrawn="1">
          <p15:clr>
            <a:srgbClr val="A4A3A4"/>
          </p15:clr>
        </p15:guide>
        <p15:guide id="2" pos="3240" userDrawn="1">
          <p15:clr>
            <a:srgbClr val="A4A3A4"/>
          </p15:clr>
        </p15:guide>
        <p15:guide id="3" pos="192" userDrawn="1">
          <p15:clr>
            <a:srgbClr val="A4A3A4"/>
          </p15:clr>
        </p15:guide>
        <p15:guide id="4" orient="horz" pos="384" userDrawn="1">
          <p15:clr>
            <a:srgbClr val="A4A3A4"/>
          </p15:clr>
        </p15:guide>
        <p15:guide id="5" orient="horz"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8468"/>
    <a:srgbClr val="3880AC"/>
    <a:srgbClr val="FB5024"/>
    <a:srgbClr val="022C40"/>
    <a:srgbClr val="02344A"/>
    <a:srgbClr val="023E31"/>
    <a:srgbClr val="8E026E"/>
    <a:srgbClr val="F64A71"/>
    <a:srgbClr val="3CDF00"/>
    <a:srgbClr val="2F2F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1"/>
    <p:restoredTop sz="94830"/>
  </p:normalViewPr>
  <p:slideViewPr>
    <p:cSldViewPr>
      <p:cViewPr varScale="1">
        <p:scale>
          <a:sx n="228" d="100"/>
          <a:sy n="228" d="100"/>
        </p:scale>
        <p:origin x="632" y="160"/>
      </p:cViewPr>
      <p:guideLst>
        <p:guide orient="horz" pos="1920"/>
        <p:guide pos="3240"/>
        <p:guide pos="192"/>
        <p:guide orient="horz" pos="384"/>
        <p:guide orient="horz"/>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584325" cy="2746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2071688" y="0"/>
            <a:ext cx="1584325" cy="274638"/>
          </a:xfrm>
          <a:prstGeom prst="rect">
            <a:avLst/>
          </a:prstGeom>
        </p:spPr>
        <p:txBody>
          <a:bodyPr vert="horz" lIns="91440" tIns="45720" rIns="91440" bIns="45720" rtlCol="0"/>
          <a:lstStyle>
            <a:lvl1pPr algn="r">
              <a:defRPr sz="1200"/>
            </a:lvl1pPr>
          </a:lstStyle>
          <a:p>
            <a:fld id="{4523B388-DE99-5544-BBD6-27844296C541}" type="datetimeFigureOut">
              <a:rPr lang="en-US" smtClean="0"/>
              <a:t>7/1/22</a:t>
            </a:fld>
            <a:endParaRPr lang="en-US"/>
          </a:p>
        </p:txBody>
      </p:sp>
      <p:sp>
        <p:nvSpPr>
          <p:cNvPr id="4" name="Slide Image Placeholder 3"/>
          <p:cNvSpPr>
            <a:spLocks noGrp="1" noRot="1" noChangeAspect="1"/>
          </p:cNvSpPr>
          <p:nvPr>
            <p:ph type="sldImg" idx="2"/>
          </p:nvPr>
        </p:nvSpPr>
        <p:spPr>
          <a:xfrm>
            <a:off x="439738" y="685800"/>
            <a:ext cx="2778125" cy="18510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65125" y="2640013"/>
            <a:ext cx="2927350" cy="21605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5211763"/>
            <a:ext cx="1584325" cy="2746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2071688" y="5211763"/>
            <a:ext cx="1584325" cy="274637"/>
          </a:xfrm>
          <a:prstGeom prst="rect">
            <a:avLst/>
          </a:prstGeom>
        </p:spPr>
        <p:txBody>
          <a:bodyPr vert="horz" lIns="91440" tIns="45720" rIns="91440" bIns="45720" rtlCol="0" anchor="b"/>
          <a:lstStyle>
            <a:lvl1pPr algn="r">
              <a:defRPr sz="1200"/>
            </a:lvl1pPr>
          </a:lstStyle>
          <a:p>
            <a:fld id="{2225DB67-F21D-1B4D-8F55-78EFE5FE6893}" type="slidenum">
              <a:rPr lang="en-US" smtClean="0"/>
              <a:t>‹#›</a:t>
            </a:fld>
            <a:endParaRPr lang="en-US"/>
          </a:p>
        </p:txBody>
      </p:sp>
    </p:spTree>
    <p:extLst>
      <p:ext uri="{BB962C8B-B14F-4D97-AF65-F5344CB8AC3E}">
        <p14:creationId xmlns:p14="http://schemas.microsoft.com/office/powerpoint/2010/main" val="290108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5DB67-F21D-1B4D-8F55-78EFE5FE6893}" type="slidenum">
              <a:rPr lang="en-US" smtClean="0"/>
              <a:t>1</a:t>
            </a:fld>
            <a:endParaRPr lang="en-US"/>
          </a:p>
        </p:txBody>
      </p:sp>
    </p:spTree>
    <p:extLst>
      <p:ext uri="{BB962C8B-B14F-4D97-AF65-F5344CB8AC3E}">
        <p14:creationId xmlns:p14="http://schemas.microsoft.com/office/powerpoint/2010/main" val="1165850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1480" y="1133856"/>
            <a:ext cx="466344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22960" y="2048256"/>
            <a:ext cx="38404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74320" y="841248"/>
            <a:ext cx="238658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825496" y="841248"/>
            <a:ext cx="238658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476875" y="29578"/>
            <a:ext cx="0" cy="3586057"/>
          </a:xfrm>
          <a:custGeom>
            <a:avLst/>
            <a:gdLst/>
            <a:ahLst/>
            <a:cxnLst/>
            <a:rect l="l" t="t" r="r" b="b"/>
            <a:pathLst>
              <a:path h="5379085">
                <a:moveTo>
                  <a:pt x="0" y="5378665"/>
                </a:moveTo>
                <a:lnTo>
                  <a:pt x="0" y="0"/>
                </a:lnTo>
              </a:path>
            </a:pathLst>
          </a:custGeom>
          <a:ln w="12700">
            <a:solidFill>
              <a:srgbClr val="808080"/>
            </a:solidFill>
            <a:prstDash val="dash"/>
          </a:ln>
        </p:spPr>
        <p:txBody>
          <a:bodyPr wrap="square" lIns="0" tIns="0" rIns="0" bIns="0" rtlCol="0"/>
          <a:lstStyle/>
          <a:p>
            <a:endParaRPr sz="1200"/>
          </a:p>
        </p:txBody>
      </p:sp>
      <p:sp>
        <p:nvSpPr>
          <p:cNvPr id="17" name="bk object 17"/>
          <p:cNvSpPr/>
          <p:nvPr/>
        </p:nvSpPr>
        <p:spPr>
          <a:xfrm>
            <a:off x="4716226" y="4233"/>
            <a:ext cx="673418" cy="0"/>
          </a:xfrm>
          <a:custGeom>
            <a:avLst/>
            <a:gdLst/>
            <a:ahLst/>
            <a:cxnLst/>
            <a:rect l="l" t="t" r="r" b="b"/>
            <a:pathLst>
              <a:path w="448945">
                <a:moveTo>
                  <a:pt x="448589" y="0"/>
                </a:moveTo>
                <a:lnTo>
                  <a:pt x="0" y="0"/>
                </a:lnTo>
              </a:path>
            </a:pathLst>
          </a:custGeom>
          <a:ln w="12700">
            <a:solidFill>
              <a:srgbClr val="808080"/>
            </a:solidFill>
            <a:prstDash val="dash"/>
          </a:ln>
        </p:spPr>
        <p:txBody>
          <a:bodyPr wrap="square" lIns="0" tIns="0" rIns="0" bIns="0" rtlCol="0"/>
          <a:lstStyle/>
          <a:p>
            <a:endParaRPr sz="1200"/>
          </a:p>
        </p:txBody>
      </p:sp>
      <p:sp>
        <p:nvSpPr>
          <p:cNvPr id="18" name="bk object 18"/>
          <p:cNvSpPr/>
          <p:nvPr/>
        </p:nvSpPr>
        <p:spPr>
          <a:xfrm>
            <a:off x="4657725" y="42244"/>
            <a:ext cx="0" cy="3586057"/>
          </a:xfrm>
          <a:custGeom>
            <a:avLst/>
            <a:gdLst/>
            <a:ahLst/>
            <a:cxnLst/>
            <a:rect l="l" t="t" r="r" b="b"/>
            <a:pathLst>
              <a:path h="5379085">
                <a:moveTo>
                  <a:pt x="0" y="0"/>
                </a:moveTo>
                <a:lnTo>
                  <a:pt x="0" y="5378665"/>
                </a:lnTo>
              </a:path>
            </a:pathLst>
          </a:custGeom>
          <a:ln w="12700">
            <a:solidFill>
              <a:srgbClr val="808080"/>
            </a:solidFill>
            <a:prstDash val="dash"/>
          </a:ln>
        </p:spPr>
        <p:txBody>
          <a:bodyPr wrap="square" lIns="0" tIns="0" rIns="0" bIns="0" rtlCol="0"/>
          <a:lstStyle/>
          <a:p>
            <a:endParaRPr sz="1200"/>
          </a:p>
        </p:txBody>
      </p:sp>
      <p:sp>
        <p:nvSpPr>
          <p:cNvPr id="19" name="bk object 19"/>
          <p:cNvSpPr/>
          <p:nvPr/>
        </p:nvSpPr>
        <p:spPr>
          <a:xfrm>
            <a:off x="4745491" y="3653367"/>
            <a:ext cx="673418" cy="0"/>
          </a:xfrm>
          <a:custGeom>
            <a:avLst/>
            <a:gdLst/>
            <a:ahLst/>
            <a:cxnLst/>
            <a:rect l="l" t="t" r="r" b="b"/>
            <a:pathLst>
              <a:path w="448945">
                <a:moveTo>
                  <a:pt x="0" y="0"/>
                </a:moveTo>
                <a:lnTo>
                  <a:pt x="448589" y="0"/>
                </a:lnTo>
              </a:path>
            </a:pathLst>
          </a:custGeom>
          <a:ln w="12700">
            <a:solidFill>
              <a:srgbClr val="808080"/>
            </a:solidFill>
            <a:prstDash val="dash"/>
          </a:ln>
        </p:spPr>
        <p:txBody>
          <a:bodyPr wrap="square" lIns="0" tIns="0" rIns="0" bIns="0" rtlCol="0"/>
          <a:lstStyle/>
          <a:p>
            <a:endParaRPr sz="1200"/>
          </a:p>
        </p:txBody>
      </p:sp>
      <p:sp>
        <p:nvSpPr>
          <p:cNvPr id="20" name="bk object 20"/>
          <p:cNvSpPr/>
          <p:nvPr/>
        </p:nvSpPr>
        <p:spPr>
          <a:xfrm>
            <a:off x="5447614" y="4229"/>
            <a:ext cx="29528" cy="12700"/>
          </a:xfrm>
          <a:custGeom>
            <a:avLst/>
            <a:gdLst/>
            <a:ahLst/>
            <a:cxnLst/>
            <a:rect l="l" t="t" r="r" b="b"/>
            <a:pathLst>
              <a:path w="19685" h="19050">
                <a:moveTo>
                  <a:pt x="19507" y="19011"/>
                </a:moveTo>
                <a:lnTo>
                  <a:pt x="19507" y="0"/>
                </a:lnTo>
                <a:lnTo>
                  <a:pt x="0" y="0"/>
                </a:lnTo>
              </a:path>
            </a:pathLst>
          </a:custGeom>
          <a:ln w="12700">
            <a:solidFill>
              <a:srgbClr val="808080"/>
            </a:solidFill>
          </a:ln>
        </p:spPr>
        <p:txBody>
          <a:bodyPr wrap="square" lIns="0" tIns="0" rIns="0" bIns="0" rtlCol="0"/>
          <a:lstStyle/>
          <a:p>
            <a:endParaRPr sz="1200"/>
          </a:p>
        </p:txBody>
      </p:sp>
      <p:sp>
        <p:nvSpPr>
          <p:cNvPr id="21" name="bk object 21"/>
          <p:cNvSpPr/>
          <p:nvPr/>
        </p:nvSpPr>
        <p:spPr>
          <a:xfrm>
            <a:off x="4657726" y="4229"/>
            <a:ext cx="29528" cy="12700"/>
          </a:xfrm>
          <a:custGeom>
            <a:avLst/>
            <a:gdLst/>
            <a:ahLst/>
            <a:cxnLst/>
            <a:rect l="l" t="t" r="r" b="b"/>
            <a:pathLst>
              <a:path w="19685" h="19050">
                <a:moveTo>
                  <a:pt x="19507" y="0"/>
                </a:moveTo>
                <a:lnTo>
                  <a:pt x="0" y="0"/>
                </a:lnTo>
                <a:lnTo>
                  <a:pt x="0" y="19011"/>
                </a:lnTo>
              </a:path>
            </a:pathLst>
          </a:custGeom>
          <a:ln w="12700">
            <a:solidFill>
              <a:srgbClr val="808080"/>
            </a:solidFill>
          </a:ln>
        </p:spPr>
        <p:txBody>
          <a:bodyPr wrap="square" lIns="0" tIns="0" rIns="0" bIns="0" rtlCol="0"/>
          <a:lstStyle/>
          <a:p>
            <a:endParaRPr sz="1200"/>
          </a:p>
        </p:txBody>
      </p:sp>
      <p:sp>
        <p:nvSpPr>
          <p:cNvPr id="22" name="bk object 22"/>
          <p:cNvSpPr/>
          <p:nvPr/>
        </p:nvSpPr>
        <p:spPr>
          <a:xfrm>
            <a:off x="4657726" y="3640697"/>
            <a:ext cx="29528" cy="12700"/>
          </a:xfrm>
          <a:custGeom>
            <a:avLst/>
            <a:gdLst/>
            <a:ahLst/>
            <a:cxnLst/>
            <a:rect l="l" t="t" r="r" b="b"/>
            <a:pathLst>
              <a:path w="19685" h="19050">
                <a:moveTo>
                  <a:pt x="0" y="0"/>
                </a:moveTo>
                <a:lnTo>
                  <a:pt x="0" y="18999"/>
                </a:lnTo>
                <a:lnTo>
                  <a:pt x="19507" y="18999"/>
                </a:lnTo>
              </a:path>
            </a:pathLst>
          </a:custGeom>
          <a:ln w="12700">
            <a:solidFill>
              <a:srgbClr val="808080"/>
            </a:solidFill>
          </a:ln>
        </p:spPr>
        <p:txBody>
          <a:bodyPr wrap="square" lIns="0" tIns="0" rIns="0" bIns="0" rtlCol="0"/>
          <a:lstStyle/>
          <a:p>
            <a:endParaRPr sz="1200"/>
          </a:p>
        </p:txBody>
      </p:sp>
      <p:sp>
        <p:nvSpPr>
          <p:cNvPr id="23" name="bk object 23"/>
          <p:cNvSpPr/>
          <p:nvPr/>
        </p:nvSpPr>
        <p:spPr>
          <a:xfrm>
            <a:off x="5447614" y="3640697"/>
            <a:ext cx="29528" cy="12700"/>
          </a:xfrm>
          <a:custGeom>
            <a:avLst/>
            <a:gdLst/>
            <a:ahLst/>
            <a:cxnLst/>
            <a:rect l="l" t="t" r="r" b="b"/>
            <a:pathLst>
              <a:path w="19685" h="19050">
                <a:moveTo>
                  <a:pt x="0" y="18999"/>
                </a:moveTo>
                <a:lnTo>
                  <a:pt x="19507" y="18999"/>
                </a:lnTo>
                <a:lnTo>
                  <a:pt x="19507" y="0"/>
                </a:lnTo>
              </a:path>
            </a:pathLst>
          </a:custGeom>
          <a:ln w="12700">
            <a:solidFill>
              <a:srgbClr val="808080"/>
            </a:solidFill>
          </a:ln>
        </p:spPr>
        <p:txBody>
          <a:bodyPr wrap="square" lIns="0" tIns="0" rIns="0" bIns="0" rtlCol="0"/>
          <a:lstStyle/>
          <a:p>
            <a:endParaRPr sz="1200"/>
          </a:p>
        </p:txBody>
      </p:sp>
      <p:sp>
        <p:nvSpPr>
          <p:cNvPr id="24" name="bk object 24"/>
          <p:cNvSpPr/>
          <p:nvPr/>
        </p:nvSpPr>
        <p:spPr>
          <a:xfrm>
            <a:off x="5467350" y="33608"/>
            <a:ext cx="0" cy="1596813"/>
          </a:xfrm>
          <a:custGeom>
            <a:avLst/>
            <a:gdLst/>
            <a:ahLst/>
            <a:cxnLst/>
            <a:rect l="l" t="t" r="r" b="b"/>
            <a:pathLst>
              <a:path h="2395220">
                <a:moveTo>
                  <a:pt x="0" y="2394915"/>
                </a:moveTo>
                <a:lnTo>
                  <a:pt x="0" y="0"/>
                </a:lnTo>
              </a:path>
            </a:pathLst>
          </a:custGeom>
          <a:ln w="12700">
            <a:solidFill>
              <a:srgbClr val="808080"/>
            </a:solidFill>
            <a:prstDash val="dash"/>
          </a:ln>
        </p:spPr>
        <p:txBody>
          <a:bodyPr wrap="square" lIns="0" tIns="0" rIns="0" bIns="0" rtlCol="0"/>
          <a:lstStyle/>
          <a:p>
            <a:endParaRPr sz="1200"/>
          </a:p>
        </p:txBody>
      </p:sp>
      <p:sp>
        <p:nvSpPr>
          <p:cNvPr id="25" name="bk object 25"/>
          <p:cNvSpPr/>
          <p:nvPr/>
        </p:nvSpPr>
        <p:spPr>
          <a:xfrm>
            <a:off x="1790118" y="8467"/>
            <a:ext cx="3592830" cy="0"/>
          </a:xfrm>
          <a:custGeom>
            <a:avLst/>
            <a:gdLst/>
            <a:ahLst/>
            <a:cxnLst/>
            <a:rect l="l" t="t" r="r" b="b"/>
            <a:pathLst>
              <a:path w="2395220">
                <a:moveTo>
                  <a:pt x="2394915" y="0"/>
                </a:moveTo>
                <a:lnTo>
                  <a:pt x="0" y="0"/>
                </a:lnTo>
              </a:path>
            </a:pathLst>
          </a:custGeom>
          <a:ln w="12700">
            <a:solidFill>
              <a:srgbClr val="808080"/>
            </a:solidFill>
            <a:prstDash val="dash"/>
          </a:ln>
        </p:spPr>
        <p:txBody>
          <a:bodyPr wrap="square" lIns="0" tIns="0" rIns="0" bIns="0" rtlCol="0"/>
          <a:lstStyle/>
          <a:p>
            <a:endParaRPr sz="1200"/>
          </a:p>
        </p:txBody>
      </p:sp>
      <p:sp>
        <p:nvSpPr>
          <p:cNvPr id="26" name="bk object 26"/>
          <p:cNvSpPr/>
          <p:nvPr/>
        </p:nvSpPr>
        <p:spPr>
          <a:xfrm>
            <a:off x="1733550" y="46182"/>
            <a:ext cx="0" cy="1596813"/>
          </a:xfrm>
          <a:custGeom>
            <a:avLst/>
            <a:gdLst/>
            <a:ahLst/>
            <a:cxnLst/>
            <a:rect l="l" t="t" r="r" b="b"/>
            <a:pathLst>
              <a:path h="2395220">
                <a:moveTo>
                  <a:pt x="0" y="0"/>
                </a:moveTo>
                <a:lnTo>
                  <a:pt x="0" y="2394915"/>
                </a:lnTo>
              </a:path>
            </a:pathLst>
          </a:custGeom>
          <a:ln w="12700">
            <a:solidFill>
              <a:srgbClr val="808080"/>
            </a:solidFill>
            <a:prstDash val="dash"/>
          </a:ln>
        </p:spPr>
        <p:txBody>
          <a:bodyPr wrap="square" lIns="0" tIns="0" rIns="0" bIns="0" rtlCol="0"/>
          <a:lstStyle/>
          <a:p>
            <a:endParaRPr sz="1200"/>
          </a:p>
        </p:txBody>
      </p:sp>
      <p:sp>
        <p:nvSpPr>
          <p:cNvPr id="27" name="bk object 27"/>
          <p:cNvSpPr/>
          <p:nvPr/>
        </p:nvSpPr>
        <p:spPr>
          <a:xfrm>
            <a:off x="1818405" y="1667933"/>
            <a:ext cx="3592830" cy="0"/>
          </a:xfrm>
          <a:custGeom>
            <a:avLst/>
            <a:gdLst/>
            <a:ahLst/>
            <a:cxnLst/>
            <a:rect l="l" t="t" r="r" b="b"/>
            <a:pathLst>
              <a:path w="2395220">
                <a:moveTo>
                  <a:pt x="0" y="0"/>
                </a:moveTo>
                <a:lnTo>
                  <a:pt x="2394915" y="0"/>
                </a:lnTo>
              </a:path>
            </a:pathLst>
          </a:custGeom>
          <a:ln w="12700">
            <a:solidFill>
              <a:srgbClr val="808080"/>
            </a:solidFill>
            <a:prstDash val="dash"/>
          </a:ln>
        </p:spPr>
        <p:txBody>
          <a:bodyPr wrap="square" lIns="0" tIns="0" rIns="0" bIns="0" rtlCol="0"/>
          <a:lstStyle/>
          <a:p>
            <a:endParaRPr sz="1200"/>
          </a:p>
        </p:txBody>
      </p:sp>
      <p:sp>
        <p:nvSpPr>
          <p:cNvPr id="28" name="bk object 28"/>
          <p:cNvSpPr/>
          <p:nvPr/>
        </p:nvSpPr>
        <p:spPr>
          <a:xfrm>
            <a:off x="5439060" y="8465"/>
            <a:ext cx="28575" cy="12700"/>
          </a:xfrm>
          <a:custGeom>
            <a:avLst/>
            <a:gdLst/>
            <a:ahLst/>
            <a:cxnLst/>
            <a:rect l="l" t="t" r="r" b="b"/>
            <a:pathLst>
              <a:path w="19050" h="19050">
                <a:moveTo>
                  <a:pt x="18859" y="18859"/>
                </a:moveTo>
                <a:lnTo>
                  <a:pt x="18859" y="0"/>
                </a:lnTo>
                <a:lnTo>
                  <a:pt x="0" y="0"/>
                </a:lnTo>
              </a:path>
            </a:pathLst>
          </a:custGeom>
          <a:ln w="12700">
            <a:solidFill>
              <a:srgbClr val="808080"/>
            </a:solidFill>
          </a:ln>
        </p:spPr>
        <p:txBody>
          <a:bodyPr wrap="square" lIns="0" tIns="0" rIns="0" bIns="0" rtlCol="0"/>
          <a:lstStyle/>
          <a:p>
            <a:endParaRPr sz="1200"/>
          </a:p>
        </p:txBody>
      </p:sp>
      <p:sp>
        <p:nvSpPr>
          <p:cNvPr id="29" name="bk object 29"/>
          <p:cNvSpPr/>
          <p:nvPr/>
        </p:nvSpPr>
        <p:spPr>
          <a:xfrm>
            <a:off x="1733550" y="8465"/>
            <a:ext cx="28575" cy="12700"/>
          </a:xfrm>
          <a:custGeom>
            <a:avLst/>
            <a:gdLst/>
            <a:ahLst/>
            <a:cxnLst/>
            <a:rect l="l" t="t" r="r" b="b"/>
            <a:pathLst>
              <a:path w="19050" h="19050">
                <a:moveTo>
                  <a:pt x="18859" y="0"/>
                </a:moveTo>
                <a:lnTo>
                  <a:pt x="0" y="0"/>
                </a:lnTo>
                <a:lnTo>
                  <a:pt x="0" y="18859"/>
                </a:lnTo>
              </a:path>
            </a:pathLst>
          </a:custGeom>
          <a:ln w="12700">
            <a:solidFill>
              <a:srgbClr val="808080"/>
            </a:solidFill>
          </a:ln>
        </p:spPr>
        <p:txBody>
          <a:bodyPr wrap="square" lIns="0" tIns="0" rIns="0" bIns="0" rtlCol="0"/>
          <a:lstStyle/>
          <a:p>
            <a:endParaRPr sz="1200"/>
          </a:p>
        </p:txBody>
      </p:sp>
      <p:sp>
        <p:nvSpPr>
          <p:cNvPr id="30" name="bk object 30"/>
          <p:cNvSpPr/>
          <p:nvPr/>
        </p:nvSpPr>
        <p:spPr>
          <a:xfrm>
            <a:off x="1733550" y="1655358"/>
            <a:ext cx="28575" cy="12700"/>
          </a:xfrm>
          <a:custGeom>
            <a:avLst/>
            <a:gdLst/>
            <a:ahLst/>
            <a:cxnLst/>
            <a:rect l="l" t="t" r="r" b="b"/>
            <a:pathLst>
              <a:path w="19050" h="19050">
                <a:moveTo>
                  <a:pt x="0" y="0"/>
                </a:moveTo>
                <a:lnTo>
                  <a:pt x="0" y="18859"/>
                </a:lnTo>
                <a:lnTo>
                  <a:pt x="18859" y="18859"/>
                </a:lnTo>
              </a:path>
            </a:pathLst>
          </a:custGeom>
          <a:ln w="12700">
            <a:solidFill>
              <a:srgbClr val="808080"/>
            </a:solidFill>
          </a:ln>
        </p:spPr>
        <p:txBody>
          <a:bodyPr wrap="square" lIns="0" tIns="0" rIns="0" bIns="0" rtlCol="0"/>
          <a:lstStyle/>
          <a:p>
            <a:endParaRPr sz="1200"/>
          </a:p>
        </p:txBody>
      </p:sp>
      <p:sp>
        <p:nvSpPr>
          <p:cNvPr id="31" name="bk object 31"/>
          <p:cNvSpPr/>
          <p:nvPr/>
        </p:nvSpPr>
        <p:spPr>
          <a:xfrm>
            <a:off x="5439060" y="1655358"/>
            <a:ext cx="28575" cy="12700"/>
          </a:xfrm>
          <a:custGeom>
            <a:avLst/>
            <a:gdLst/>
            <a:ahLst/>
            <a:cxnLst/>
            <a:rect l="l" t="t" r="r" b="b"/>
            <a:pathLst>
              <a:path w="19050" h="19050">
                <a:moveTo>
                  <a:pt x="0" y="18859"/>
                </a:moveTo>
                <a:lnTo>
                  <a:pt x="18859" y="18859"/>
                </a:lnTo>
                <a:lnTo>
                  <a:pt x="18859" y="0"/>
                </a:lnTo>
              </a:path>
            </a:pathLst>
          </a:custGeom>
          <a:ln w="12700">
            <a:solidFill>
              <a:srgbClr val="808080"/>
            </a:solidFill>
          </a:ln>
        </p:spPr>
        <p:txBody>
          <a:bodyPr wrap="square" lIns="0" tIns="0" rIns="0" bIns="0" rtlCol="0"/>
          <a:lstStyle/>
          <a:p>
            <a:endParaRPr sz="1200"/>
          </a:p>
        </p:txBody>
      </p:sp>
      <p:sp>
        <p:nvSpPr>
          <p:cNvPr id="2" name="Holder 2"/>
          <p:cNvSpPr>
            <a:spLocks noGrp="1"/>
          </p:cNvSpPr>
          <p:nvPr>
            <p:ph type="title"/>
          </p:nvPr>
        </p:nvSpPr>
        <p:spPr>
          <a:xfrm>
            <a:off x="274320" y="146304"/>
            <a:ext cx="493776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74320" y="841248"/>
            <a:ext cx="493776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865376" y="3401568"/>
            <a:ext cx="1755648"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74320" y="3401568"/>
            <a:ext cx="1261872"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7/1/22</a:t>
            </a:fld>
            <a:endParaRPr lang="en-US"/>
          </a:p>
        </p:txBody>
      </p:sp>
      <p:sp>
        <p:nvSpPr>
          <p:cNvPr id="6" name="Holder 6"/>
          <p:cNvSpPr>
            <a:spLocks noGrp="1"/>
          </p:cNvSpPr>
          <p:nvPr>
            <p:ph type="sldNum" sz="quarter" idx="7"/>
          </p:nvPr>
        </p:nvSpPr>
        <p:spPr>
          <a:xfrm>
            <a:off x="3950208" y="3401568"/>
            <a:ext cx="1261872"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bodyStyle>
    <p:other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71361C1-7106-F24D-8FB3-3B170282FFF5}"/>
              </a:ext>
            </a:extLst>
          </p:cNvPr>
          <p:cNvGrpSpPr/>
          <p:nvPr/>
        </p:nvGrpSpPr>
        <p:grpSpPr>
          <a:xfrm>
            <a:off x="0" y="587921"/>
            <a:ext cx="5486400" cy="3074925"/>
            <a:chOff x="0" y="587921"/>
            <a:chExt cx="5486400" cy="3074925"/>
          </a:xfrm>
        </p:grpSpPr>
        <p:sp>
          <p:nvSpPr>
            <p:cNvPr id="17" name="Rectangle 16">
              <a:extLst>
                <a:ext uri="{FF2B5EF4-FFF2-40B4-BE49-F238E27FC236}">
                  <a16:creationId xmlns:a16="http://schemas.microsoft.com/office/drawing/2014/main" id="{2881FC97-63D5-3D44-8430-49CD341F5E3C}"/>
                </a:ext>
              </a:extLst>
            </p:cNvPr>
            <p:cNvSpPr/>
            <p:nvPr/>
          </p:nvSpPr>
          <p:spPr>
            <a:xfrm>
              <a:off x="0" y="587921"/>
              <a:ext cx="5486400" cy="3074925"/>
            </a:xfrm>
            <a:prstGeom prst="rect">
              <a:avLst/>
            </a:prstGeom>
            <a:gradFill flip="none" rotWithShape="1">
              <a:gsLst>
                <a:gs pos="0">
                  <a:srgbClr val="048468"/>
                </a:gs>
                <a:gs pos="79000">
                  <a:srgbClr val="023E31"/>
                </a:gs>
              </a:gsLst>
              <a:path path="circle">
                <a:fillToRect l="100000" t="100000"/>
              </a:path>
              <a:tileRect r="-100000" b="-10000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rgbClr val="02344A"/>
                </a:solidFill>
                <a:highlight>
                  <a:srgbClr val="FFFF00"/>
                </a:highlight>
              </a:endParaRPr>
            </a:p>
          </p:txBody>
        </p:sp>
        <p:grpSp>
          <p:nvGrpSpPr>
            <p:cNvPr id="2" name="Group 1">
              <a:extLst>
                <a:ext uri="{FF2B5EF4-FFF2-40B4-BE49-F238E27FC236}">
                  <a16:creationId xmlns:a16="http://schemas.microsoft.com/office/drawing/2014/main" id="{05FB164E-56DB-3C40-B60D-50EEEC33AC3F}"/>
                </a:ext>
              </a:extLst>
            </p:cNvPr>
            <p:cNvGrpSpPr/>
            <p:nvPr/>
          </p:nvGrpSpPr>
          <p:grpSpPr>
            <a:xfrm>
              <a:off x="2195347" y="1252526"/>
              <a:ext cx="3129072" cy="2405074"/>
              <a:chOff x="2195347" y="1252526"/>
              <a:chExt cx="3129072" cy="2405074"/>
            </a:xfrm>
          </p:grpSpPr>
          <p:pic>
            <p:nvPicPr>
              <p:cNvPr id="29" name="Picture 28">
                <a:extLst>
                  <a:ext uri="{FF2B5EF4-FFF2-40B4-BE49-F238E27FC236}">
                    <a16:creationId xmlns:a16="http://schemas.microsoft.com/office/drawing/2014/main" id="{AE0CF695-0C03-BC46-B072-ADD967A7FDB9}"/>
                  </a:ext>
                </a:extLst>
              </p:cNvPr>
              <p:cNvPicPr>
                <a:picLocks noChangeAspect="1"/>
              </p:cNvPicPr>
              <p:nvPr/>
            </p:nvPicPr>
            <p:blipFill>
              <a:blip r:embed="rId3">
                <a:alphaModFix amt="45000"/>
              </a:blip>
              <a:stretch>
                <a:fillRect/>
              </a:stretch>
            </p:blipFill>
            <p:spPr>
              <a:xfrm>
                <a:off x="2750984" y="1551511"/>
                <a:ext cx="84125" cy="91440"/>
              </a:xfrm>
              <a:prstGeom prst="rect">
                <a:avLst/>
              </a:prstGeom>
            </p:spPr>
          </p:pic>
          <p:pic>
            <p:nvPicPr>
              <p:cNvPr id="30" name="Picture 29">
                <a:extLst>
                  <a:ext uri="{FF2B5EF4-FFF2-40B4-BE49-F238E27FC236}">
                    <a16:creationId xmlns:a16="http://schemas.microsoft.com/office/drawing/2014/main" id="{0A244D72-A318-C243-8E2C-F46CCCC89353}"/>
                  </a:ext>
                </a:extLst>
              </p:cNvPr>
              <p:cNvPicPr>
                <a:picLocks noChangeAspect="1"/>
              </p:cNvPicPr>
              <p:nvPr/>
            </p:nvPicPr>
            <p:blipFill>
              <a:blip r:embed="rId3">
                <a:alphaModFix amt="45000"/>
              </a:blip>
              <a:stretch>
                <a:fillRect/>
              </a:stretch>
            </p:blipFill>
            <p:spPr>
              <a:xfrm>
                <a:off x="3124200" y="2350657"/>
                <a:ext cx="84125" cy="91440"/>
              </a:xfrm>
              <a:prstGeom prst="rect">
                <a:avLst/>
              </a:prstGeom>
            </p:spPr>
          </p:pic>
          <p:pic>
            <p:nvPicPr>
              <p:cNvPr id="32" name="Picture 31">
                <a:extLst>
                  <a:ext uri="{FF2B5EF4-FFF2-40B4-BE49-F238E27FC236}">
                    <a16:creationId xmlns:a16="http://schemas.microsoft.com/office/drawing/2014/main" id="{FDF7743B-6CD0-E14A-AAA3-C35C98147BD7}"/>
                  </a:ext>
                </a:extLst>
              </p:cNvPr>
              <p:cNvPicPr>
                <a:picLocks noChangeAspect="1"/>
              </p:cNvPicPr>
              <p:nvPr/>
            </p:nvPicPr>
            <p:blipFill>
              <a:blip r:embed="rId3">
                <a:alphaModFix amt="45000"/>
              </a:blip>
              <a:stretch>
                <a:fillRect/>
              </a:stretch>
            </p:blipFill>
            <p:spPr>
              <a:xfrm>
                <a:off x="2195347" y="2895600"/>
                <a:ext cx="84125" cy="91440"/>
              </a:xfrm>
              <a:prstGeom prst="rect">
                <a:avLst/>
              </a:prstGeom>
            </p:spPr>
          </p:pic>
          <p:pic>
            <p:nvPicPr>
              <p:cNvPr id="33" name="Picture 32">
                <a:extLst>
                  <a:ext uri="{FF2B5EF4-FFF2-40B4-BE49-F238E27FC236}">
                    <a16:creationId xmlns:a16="http://schemas.microsoft.com/office/drawing/2014/main" id="{6BFCE62E-1E4E-F14B-B245-4D98250AC7C4}"/>
                  </a:ext>
                </a:extLst>
              </p:cNvPr>
              <p:cNvPicPr>
                <a:picLocks noChangeAspect="1"/>
              </p:cNvPicPr>
              <p:nvPr/>
            </p:nvPicPr>
            <p:blipFill>
              <a:blip r:embed="rId3">
                <a:alphaModFix amt="45000"/>
              </a:blip>
              <a:stretch>
                <a:fillRect/>
              </a:stretch>
            </p:blipFill>
            <p:spPr>
              <a:xfrm>
                <a:off x="4953000" y="3390380"/>
                <a:ext cx="84125" cy="91440"/>
              </a:xfrm>
              <a:prstGeom prst="rect">
                <a:avLst/>
              </a:prstGeom>
            </p:spPr>
          </p:pic>
          <p:pic>
            <p:nvPicPr>
              <p:cNvPr id="34" name="Picture 33">
                <a:extLst>
                  <a:ext uri="{FF2B5EF4-FFF2-40B4-BE49-F238E27FC236}">
                    <a16:creationId xmlns:a16="http://schemas.microsoft.com/office/drawing/2014/main" id="{2DD81AA2-08E0-3347-A30E-8CF0B62FB165}"/>
                  </a:ext>
                </a:extLst>
              </p:cNvPr>
              <p:cNvPicPr>
                <a:picLocks noChangeAspect="1"/>
              </p:cNvPicPr>
              <p:nvPr/>
            </p:nvPicPr>
            <p:blipFill>
              <a:blip r:embed="rId3">
                <a:alphaModFix amt="45000"/>
              </a:blip>
              <a:stretch>
                <a:fillRect/>
              </a:stretch>
            </p:blipFill>
            <p:spPr>
              <a:xfrm>
                <a:off x="4072737" y="3145144"/>
                <a:ext cx="84125" cy="91440"/>
              </a:xfrm>
              <a:prstGeom prst="rect">
                <a:avLst/>
              </a:prstGeom>
            </p:spPr>
          </p:pic>
          <p:pic>
            <p:nvPicPr>
              <p:cNvPr id="35" name="Picture 34">
                <a:extLst>
                  <a:ext uri="{FF2B5EF4-FFF2-40B4-BE49-F238E27FC236}">
                    <a16:creationId xmlns:a16="http://schemas.microsoft.com/office/drawing/2014/main" id="{A8F9CBB1-2F4C-3C4B-BBC9-D1FFE52A980B}"/>
                  </a:ext>
                </a:extLst>
              </p:cNvPr>
              <p:cNvPicPr>
                <a:picLocks noChangeAspect="1"/>
              </p:cNvPicPr>
              <p:nvPr/>
            </p:nvPicPr>
            <p:blipFill>
              <a:blip r:embed="rId3">
                <a:alphaModFix amt="45000"/>
              </a:blip>
              <a:stretch>
                <a:fillRect/>
              </a:stretch>
            </p:blipFill>
            <p:spPr>
              <a:xfrm>
                <a:off x="4606137" y="1815109"/>
                <a:ext cx="84125" cy="91440"/>
              </a:xfrm>
              <a:prstGeom prst="rect">
                <a:avLst/>
              </a:prstGeom>
            </p:spPr>
          </p:pic>
          <p:pic>
            <p:nvPicPr>
              <p:cNvPr id="36" name="Picture 35">
                <a:extLst>
                  <a:ext uri="{FF2B5EF4-FFF2-40B4-BE49-F238E27FC236}">
                    <a16:creationId xmlns:a16="http://schemas.microsoft.com/office/drawing/2014/main" id="{8DF09DF4-AB87-FE44-BC4A-C87F5D8FC5A5}"/>
                  </a:ext>
                </a:extLst>
              </p:cNvPr>
              <p:cNvPicPr>
                <a:picLocks noChangeAspect="1"/>
              </p:cNvPicPr>
              <p:nvPr/>
            </p:nvPicPr>
            <p:blipFill>
              <a:blip r:embed="rId3">
                <a:alphaModFix amt="45000"/>
              </a:blip>
              <a:stretch>
                <a:fillRect/>
              </a:stretch>
            </p:blipFill>
            <p:spPr>
              <a:xfrm>
                <a:off x="5037125" y="1252526"/>
                <a:ext cx="84125" cy="91440"/>
              </a:xfrm>
              <a:prstGeom prst="rect">
                <a:avLst/>
              </a:prstGeom>
            </p:spPr>
          </p:pic>
          <p:pic>
            <p:nvPicPr>
              <p:cNvPr id="20" name="Picture 19">
                <a:extLst>
                  <a:ext uri="{FF2B5EF4-FFF2-40B4-BE49-F238E27FC236}">
                    <a16:creationId xmlns:a16="http://schemas.microsoft.com/office/drawing/2014/main" id="{53FF2858-3FC2-4D4E-B7BE-4BB3D927CC9C}"/>
                  </a:ext>
                </a:extLst>
              </p:cNvPr>
              <p:cNvPicPr>
                <a:picLocks noChangeAspect="1"/>
              </p:cNvPicPr>
              <p:nvPr/>
            </p:nvPicPr>
            <p:blipFill rotWithShape="1">
              <a:blip r:embed="rId4"/>
              <a:srcRect b="21935"/>
              <a:stretch/>
            </p:blipFill>
            <p:spPr>
              <a:xfrm>
                <a:off x="2521613" y="1388253"/>
                <a:ext cx="2802806" cy="2269347"/>
              </a:xfrm>
              <a:prstGeom prst="rect">
                <a:avLst/>
              </a:prstGeom>
            </p:spPr>
          </p:pic>
        </p:grpSp>
      </p:grpSp>
      <p:grpSp>
        <p:nvGrpSpPr>
          <p:cNvPr id="16" name="Group 15">
            <a:extLst>
              <a:ext uri="{FF2B5EF4-FFF2-40B4-BE49-F238E27FC236}">
                <a16:creationId xmlns:a16="http://schemas.microsoft.com/office/drawing/2014/main" id="{90F24997-7067-A644-BBA3-D5D2DC765C0F}"/>
              </a:ext>
            </a:extLst>
          </p:cNvPr>
          <p:cNvGrpSpPr/>
          <p:nvPr/>
        </p:nvGrpSpPr>
        <p:grpSpPr>
          <a:xfrm>
            <a:off x="0" y="0"/>
            <a:ext cx="5486400" cy="1221348"/>
            <a:chOff x="0" y="0"/>
            <a:chExt cx="5486400" cy="1221348"/>
          </a:xfrm>
        </p:grpSpPr>
        <p:sp>
          <p:nvSpPr>
            <p:cNvPr id="18" name="Rectangle 17">
              <a:extLst>
                <a:ext uri="{FF2B5EF4-FFF2-40B4-BE49-F238E27FC236}">
                  <a16:creationId xmlns:a16="http://schemas.microsoft.com/office/drawing/2014/main" id="{36E1571C-0A3B-FA4E-B6AE-6D02850B628E}"/>
                </a:ext>
              </a:extLst>
            </p:cNvPr>
            <p:cNvSpPr/>
            <p:nvPr/>
          </p:nvSpPr>
          <p:spPr>
            <a:xfrm>
              <a:off x="0" y="0"/>
              <a:ext cx="548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22D222D4-2F15-DD49-AC75-B9D439708D3B}"/>
                </a:ext>
              </a:extLst>
            </p:cNvPr>
            <p:cNvSpPr/>
            <p:nvPr/>
          </p:nvSpPr>
          <p:spPr>
            <a:xfrm>
              <a:off x="0" y="421016"/>
              <a:ext cx="5486400" cy="800332"/>
            </a:xfrm>
            <a:custGeom>
              <a:avLst/>
              <a:gdLst>
                <a:gd name="connsiteX0" fmla="*/ 0 w 5486400"/>
                <a:gd name="connsiteY0" fmla="*/ 0 h 1464673"/>
                <a:gd name="connsiteX1" fmla="*/ 5486400 w 5486400"/>
                <a:gd name="connsiteY1" fmla="*/ 0 h 1464673"/>
                <a:gd name="connsiteX2" fmla="*/ 5486400 w 5486400"/>
                <a:gd name="connsiteY2" fmla="*/ 848892 h 1464673"/>
                <a:gd name="connsiteX3" fmla="*/ 0 w 5486400"/>
                <a:gd name="connsiteY3" fmla="*/ 1464673 h 1464673"/>
              </a:gdLst>
              <a:ahLst/>
              <a:cxnLst>
                <a:cxn ang="0">
                  <a:pos x="connsiteX0" y="connsiteY0"/>
                </a:cxn>
                <a:cxn ang="0">
                  <a:pos x="connsiteX1" y="connsiteY1"/>
                </a:cxn>
                <a:cxn ang="0">
                  <a:pos x="connsiteX2" y="connsiteY2"/>
                </a:cxn>
                <a:cxn ang="0">
                  <a:pos x="connsiteX3" y="connsiteY3"/>
                </a:cxn>
              </a:cxnLst>
              <a:rect l="l" t="t" r="r" b="b"/>
              <a:pathLst>
                <a:path w="5486400" h="1464673">
                  <a:moveTo>
                    <a:pt x="0" y="0"/>
                  </a:moveTo>
                  <a:lnTo>
                    <a:pt x="5486400" y="0"/>
                  </a:lnTo>
                  <a:lnTo>
                    <a:pt x="5486400" y="848892"/>
                  </a:lnTo>
                  <a:lnTo>
                    <a:pt x="0" y="146467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1" name="object 5">
            <a:extLst>
              <a:ext uri="{FF2B5EF4-FFF2-40B4-BE49-F238E27FC236}">
                <a16:creationId xmlns:a16="http://schemas.microsoft.com/office/drawing/2014/main" id="{F75D5B8F-1564-6343-930B-02BBFF501813}"/>
              </a:ext>
            </a:extLst>
          </p:cNvPr>
          <p:cNvSpPr/>
          <p:nvPr/>
        </p:nvSpPr>
        <p:spPr>
          <a:xfrm>
            <a:off x="4114800" y="267220"/>
            <a:ext cx="1066800" cy="418580"/>
          </a:xfrm>
          <a:prstGeom prst="rect">
            <a:avLst/>
          </a:prstGeom>
          <a:blipFill>
            <a:blip r:embed="rId5" cstate="print"/>
            <a:stretch>
              <a:fillRect/>
            </a:stretch>
          </a:blipFill>
        </p:spPr>
        <p:txBody>
          <a:bodyPr wrap="square" lIns="0" tIns="0" rIns="0" bIns="0" rtlCol="0"/>
          <a:lstStyle/>
          <a:p>
            <a:endParaRPr/>
          </a:p>
        </p:txBody>
      </p:sp>
      <p:sp>
        <p:nvSpPr>
          <p:cNvPr id="14" name="Google Shape;167;p2">
            <a:extLst>
              <a:ext uri="{FF2B5EF4-FFF2-40B4-BE49-F238E27FC236}">
                <a16:creationId xmlns:a16="http://schemas.microsoft.com/office/drawing/2014/main" id="{2C2305F1-1110-E24E-992F-FFDF257781C9}"/>
              </a:ext>
            </a:extLst>
          </p:cNvPr>
          <p:cNvSpPr/>
          <p:nvPr/>
        </p:nvSpPr>
        <p:spPr>
          <a:xfrm>
            <a:off x="304800" y="267220"/>
            <a:ext cx="1058366" cy="630911"/>
          </a:xfrm>
          <a:prstGeom prst="rect">
            <a:avLst/>
          </a:prstGeom>
          <a:solidFill>
            <a:schemeClr val="bg1">
              <a:lumMod val="85000"/>
              <a:alpha val="7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en-US" sz="1100" b="0" i="0" u="none" strike="noStrike" cap="none" dirty="0">
                <a:solidFill>
                  <a:schemeClr val="dk1"/>
                </a:solidFill>
                <a:latin typeface="Calibri"/>
                <a:ea typeface="Calibri"/>
                <a:cs typeface="Calibri"/>
                <a:sym typeface="Calibri"/>
              </a:rPr>
              <a:t>YOUR LOGO HERE</a:t>
            </a:r>
            <a:endParaRPr dirty="0"/>
          </a:p>
        </p:txBody>
      </p:sp>
      <p:sp>
        <p:nvSpPr>
          <p:cNvPr id="10" name="TextBox 9">
            <a:extLst>
              <a:ext uri="{FF2B5EF4-FFF2-40B4-BE49-F238E27FC236}">
                <a16:creationId xmlns:a16="http://schemas.microsoft.com/office/drawing/2014/main" id="{4170C2F6-6A93-BC42-934D-0989FF05AFB1}"/>
              </a:ext>
            </a:extLst>
          </p:cNvPr>
          <p:cNvSpPr txBox="1"/>
          <p:nvPr/>
        </p:nvSpPr>
        <p:spPr>
          <a:xfrm>
            <a:off x="381000" y="1549137"/>
            <a:ext cx="3124200" cy="1712585"/>
          </a:xfrm>
          <a:prstGeom prst="rect">
            <a:avLst/>
          </a:prstGeom>
          <a:noFill/>
        </p:spPr>
        <p:txBody>
          <a:bodyPr wrap="square" lIns="0" tIns="0" rIns="0" bIns="0" rtlCol="0" anchor="ctr" anchorCtr="0">
            <a:noAutofit/>
          </a:bodyPr>
          <a:lstStyle/>
          <a:p>
            <a:pPr>
              <a:lnSpc>
                <a:spcPct val="85000"/>
              </a:lnSpc>
            </a:pPr>
            <a:r>
              <a:rPr lang="en-US" sz="2500" b="1" kern="1500" dirty="0">
                <a:solidFill>
                  <a:schemeClr val="bg1"/>
                </a:solidFill>
              </a:rPr>
              <a:t>Want to know </a:t>
            </a:r>
            <a:br>
              <a:rPr lang="en-US" sz="2500" b="1" kern="1500" dirty="0">
                <a:solidFill>
                  <a:schemeClr val="bg1"/>
                </a:solidFill>
              </a:rPr>
            </a:br>
            <a:r>
              <a:rPr lang="en-US" sz="2500" b="1" kern="1500" dirty="0">
                <a:solidFill>
                  <a:schemeClr val="bg1"/>
                </a:solidFill>
              </a:rPr>
              <a:t>how your benefits changed from </a:t>
            </a:r>
            <a:br>
              <a:rPr lang="en-US" sz="2500" b="1" kern="1500" dirty="0">
                <a:solidFill>
                  <a:schemeClr val="bg1"/>
                </a:solidFill>
              </a:rPr>
            </a:br>
            <a:r>
              <a:rPr lang="en-US" sz="2500" b="1" kern="1500" dirty="0">
                <a:solidFill>
                  <a:schemeClr val="bg1"/>
                </a:solidFill>
              </a:rPr>
              <a:t>last year?</a:t>
            </a:r>
          </a:p>
        </p:txBody>
      </p:sp>
    </p:spTree>
    <p:extLst>
      <p:ext uri="{BB962C8B-B14F-4D97-AF65-F5344CB8AC3E}">
        <p14:creationId xmlns:p14="http://schemas.microsoft.com/office/powerpoint/2010/main" val="1532648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descr="A picture containing text, clock, sign&#10;&#10;Description automatically generated">
            <a:extLst>
              <a:ext uri="{FF2B5EF4-FFF2-40B4-BE49-F238E27FC236}">
                <a16:creationId xmlns:a16="http://schemas.microsoft.com/office/drawing/2014/main" id="{B9C295A5-20B5-9EC4-A875-BE3C8EE60AFF}"/>
              </a:ext>
            </a:extLst>
          </p:cNvPr>
          <p:cNvPicPr>
            <a:picLocks noChangeAspect="1"/>
          </p:cNvPicPr>
          <p:nvPr/>
        </p:nvPicPr>
        <p:blipFill>
          <a:blip r:embed="rId2"/>
          <a:stretch>
            <a:fillRect/>
          </a:stretch>
        </p:blipFill>
        <p:spPr>
          <a:xfrm>
            <a:off x="1627290" y="330900"/>
            <a:ext cx="1113341" cy="486437"/>
          </a:xfrm>
          <a:prstGeom prst="rect">
            <a:avLst/>
          </a:prstGeom>
        </p:spPr>
      </p:pic>
      <p:grpSp>
        <p:nvGrpSpPr>
          <p:cNvPr id="10" name="Group 9">
            <a:extLst>
              <a:ext uri="{FF2B5EF4-FFF2-40B4-BE49-F238E27FC236}">
                <a16:creationId xmlns:a16="http://schemas.microsoft.com/office/drawing/2014/main" id="{89C13A68-7F3E-DD47-B4CF-5ED4B5B22282}"/>
              </a:ext>
            </a:extLst>
          </p:cNvPr>
          <p:cNvGrpSpPr/>
          <p:nvPr/>
        </p:nvGrpSpPr>
        <p:grpSpPr>
          <a:xfrm>
            <a:off x="0" y="0"/>
            <a:ext cx="5486400" cy="3657600"/>
            <a:chOff x="0" y="0"/>
            <a:chExt cx="5486400" cy="3657600"/>
          </a:xfrm>
        </p:grpSpPr>
        <p:sp>
          <p:nvSpPr>
            <p:cNvPr id="8" name="Rectangle 7">
              <a:extLst>
                <a:ext uri="{FF2B5EF4-FFF2-40B4-BE49-F238E27FC236}">
                  <a16:creationId xmlns:a16="http://schemas.microsoft.com/office/drawing/2014/main" id="{9B3B3277-4A15-9945-8E30-2833D5B1F5ED}"/>
                </a:ext>
              </a:extLst>
            </p:cNvPr>
            <p:cNvSpPr/>
            <p:nvPr/>
          </p:nvSpPr>
          <p:spPr>
            <a:xfrm>
              <a:off x="4343400" y="0"/>
              <a:ext cx="1143000" cy="1143000"/>
            </a:xfrm>
            <a:prstGeom prst="rect">
              <a:avLst/>
            </a:prstGeom>
            <a:noFill/>
            <a:ln w="6350" cap="rnd">
              <a:solidFill>
                <a:schemeClr val="bg1">
                  <a:lumMod val="75000"/>
                </a:schemeClr>
              </a:solidFill>
              <a:prstDash val="lg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lumMod val="75000"/>
                    </a:schemeClr>
                  </a:solidFill>
                </a:rPr>
                <a:t>POSTAGE </a:t>
              </a:r>
              <a:br>
                <a:rPr lang="en-US" sz="1100" dirty="0">
                  <a:solidFill>
                    <a:schemeClr val="bg1">
                      <a:lumMod val="75000"/>
                    </a:schemeClr>
                  </a:solidFill>
                </a:rPr>
              </a:br>
              <a:r>
                <a:rPr lang="en-US" sz="1100" dirty="0">
                  <a:solidFill>
                    <a:schemeClr val="bg1">
                      <a:lumMod val="75000"/>
                    </a:schemeClr>
                  </a:solidFill>
                </a:rPr>
                <a:t>CLEAR ZONE</a:t>
              </a:r>
            </a:p>
          </p:txBody>
        </p:sp>
        <p:sp>
          <p:nvSpPr>
            <p:cNvPr id="32" name="Rectangle 31">
              <a:extLst>
                <a:ext uri="{FF2B5EF4-FFF2-40B4-BE49-F238E27FC236}">
                  <a16:creationId xmlns:a16="http://schemas.microsoft.com/office/drawing/2014/main" id="{AA619732-DFA0-6642-A271-BCC9D4673DC0}"/>
                </a:ext>
              </a:extLst>
            </p:cNvPr>
            <p:cNvSpPr/>
            <p:nvPr/>
          </p:nvSpPr>
          <p:spPr>
            <a:xfrm>
              <a:off x="2971800" y="1143000"/>
              <a:ext cx="2514600" cy="2514600"/>
            </a:xfrm>
            <a:prstGeom prst="rect">
              <a:avLst/>
            </a:prstGeom>
            <a:noFill/>
            <a:ln w="6350" cap="rnd">
              <a:solidFill>
                <a:schemeClr val="bg1">
                  <a:lumMod val="75000"/>
                </a:schemeClr>
              </a:solidFill>
              <a:prstDash val="lg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lumMod val="75000"/>
                    </a:schemeClr>
                  </a:solidFill>
                </a:rPr>
                <a:t>MAILING ADRESS CLEAR ZONE</a:t>
              </a:r>
            </a:p>
          </p:txBody>
        </p:sp>
        <p:sp>
          <p:nvSpPr>
            <p:cNvPr id="33" name="Rectangle 32">
              <a:extLst>
                <a:ext uri="{FF2B5EF4-FFF2-40B4-BE49-F238E27FC236}">
                  <a16:creationId xmlns:a16="http://schemas.microsoft.com/office/drawing/2014/main" id="{9B28054A-F442-E948-B647-540B8048032D}"/>
                </a:ext>
              </a:extLst>
            </p:cNvPr>
            <p:cNvSpPr/>
            <p:nvPr/>
          </p:nvSpPr>
          <p:spPr>
            <a:xfrm>
              <a:off x="0" y="3081528"/>
              <a:ext cx="5486400" cy="576072"/>
            </a:xfrm>
            <a:prstGeom prst="rect">
              <a:avLst/>
            </a:prstGeom>
            <a:noFill/>
            <a:ln w="6350" cap="rnd">
              <a:solidFill>
                <a:schemeClr val="bg1">
                  <a:lumMod val="75000"/>
                </a:schemeClr>
              </a:solidFill>
              <a:prstDash val="lg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bg1">
                      <a:lumMod val="75000"/>
                    </a:schemeClr>
                  </a:solidFill>
                </a:rPr>
                <a:t>                       BARCODE CLEAR ZONE</a:t>
              </a:r>
            </a:p>
          </p:txBody>
        </p:sp>
      </p:grpSp>
      <p:sp>
        <p:nvSpPr>
          <p:cNvPr id="34" name="Google Shape;167;p2">
            <a:extLst>
              <a:ext uri="{FF2B5EF4-FFF2-40B4-BE49-F238E27FC236}">
                <a16:creationId xmlns:a16="http://schemas.microsoft.com/office/drawing/2014/main" id="{4F0C094D-0DD1-B641-A5F9-E553659E44DE}"/>
              </a:ext>
            </a:extLst>
          </p:cNvPr>
          <p:cNvSpPr/>
          <p:nvPr/>
        </p:nvSpPr>
        <p:spPr>
          <a:xfrm>
            <a:off x="304800" y="267220"/>
            <a:ext cx="1058366" cy="630911"/>
          </a:xfrm>
          <a:prstGeom prst="rect">
            <a:avLst/>
          </a:prstGeom>
          <a:solidFill>
            <a:schemeClr val="bg1">
              <a:lumMod val="85000"/>
              <a:alpha val="75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en-US" sz="1100" b="0" i="0" u="none" strike="noStrike" cap="none" dirty="0">
                <a:solidFill>
                  <a:schemeClr val="dk1"/>
                </a:solidFill>
                <a:latin typeface="Calibri"/>
                <a:ea typeface="Calibri"/>
                <a:cs typeface="Calibri"/>
                <a:sym typeface="Calibri"/>
              </a:rPr>
              <a:t>YOUR LOGO HERE</a:t>
            </a:r>
            <a:endParaRPr dirty="0"/>
          </a:p>
        </p:txBody>
      </p:sp>
      <p:sp>
        <p:nvSpPr>
          <p:cNvPr id="35" name="TextBox 34">
            <a:extLst>
              <a:ext uri="{FF2B5EF4-FFF2-40B4-BE49-F238E27FC236}">
                <a16:creationId xmlns:a16="http://schemas.microsoft.com/office/drawing/2014/main" id="{2290301C-89CB-BE49-9238-EEE3B6001E41}"/>
              </a:ext>
            </a:extLst>
          </p:cNvPr>
          <p:cNvSpPr txBox="1"/>
          <p:nvPr/>
        </p:nvSpPr>
        <p:spPr>
          <a:xfrm>
            <a:off x="304800" y="1143000"/>
            <a:ext cx="2285999" cy="1712585"/>
          </a:xfrm>
          <a:prstGeom prst="rect">
            <a:avLst/>
          </a:prstGeom>
          <a:noFill/>
        </p:spPr>
        <p:txBody>
          <a:bodyPr wrap="square" lIns="0" tIns="0" rIns="0" bIns="0" rtlCol="0" anchor="ctr" anchorCtr="0">
            <a:noAutofit/>
          </a:bodyPr>
          <a:lstStyle/>
          <a:p>
            <a:pPr>
              <a:lnSpc>
                <a:spcPts val="1250"/>
              </a:lnSpc>
              <a:spcAft>
                <a:spcPts val="700"/>
              </a:spcAft>
            </a:pPr>
            <a:r>
              <a:rPr lang="en-US" sz="1100" kern="1500" dirty="0">
                <a:solidFill>
                  <a:srgbClr val="022C40"/>
                </a:solidFill>
              </a:rPr>
              <a:t>The next time you talk to ALEX, set up an ALEX ID first. An ALEX ID lets you save and revisit this year’s benefits recommendations and see how your best options might have changed next year when it’s time to enroll again. </a:t>
            </a:r>
          </a:p>
          <a:p>
            <a:pPr>
              <a:lnSpc>
                <a:spcPts val="1250"/>
              </a:lnSpc>
              <a:spcAft>
                <a:spcPts val="700"/>
              </a:spcAft>
            </a:pPr>
            <a:r>
              <a:rPr lang="en-US" sz="1100" b="1" kern="1500" dirty="0">
                <a:solidFill>
                  <a:srgbClr val="048468"/>
                </a:solidFill>
              </a:rPr>
              <a:t>Set up your ALEX ID now at</a:t>
            </a:r>
            <a:br>
              <a:rPr lang="en-US" sz="1100" b="1" kern="1500" dirty="0">
                <a:solidFill>
                  <a:srgbClr val="048468"/>
                </a:solidFill>
              </a:rPr>
            </a:br>
            <a:r>
              <a:rPr lang="en-US" sz="1100" b="1" kern="1500" dirty="0">
                <a:solidFill>
                  <a:srgbClr val="048468"/>
                </a:solidFill>
              </a:rPr>
              <a:t>&lt;</a:t>
            </a:r>
            <a:r>
              <a:rPr lang="en-US" sz="1100" b="1" kern="1500" dirty="0" err="1">
                <a:solidFill>
                  <a:srgbClr val="048468"/>
                </a:solidFill>
              </a:rPr>
              <a:t>www.sampleURL.com</a:t>
            </a:r>
            <a:r>
              <a:rPr lang="en-US" sz="1100" b="1" kern="1500" dirty="0">
                <a:solidFill>
                  <a:srgbClr val="048468"/>
                </a:solidFill>
              </a:rPr>
              <a:t>&gt;</a:t>
            </a:r>
          </a:p>
        </p:txBody>
      </p:sp>
    </p:spTree>
    <p:extLst>
      <p:ext uri="{BB962C8B-B14F-4D97-AF65-F5344CB8AC3E}">
        <p14:creationId xmlns:p14="http://schemas.microsoft.com/office/powerpoint/2010/main" val="2009709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1484</TotalTime>
  <Words>92</Words>
  <Application>Microsoft Macintosh PowerPoint</Application>
  <PresentationFormat>Custom</PresentationFormat>
  <Paragraphs>9</Paragraphs>
  <Slides>2</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Chrissy Krampert</cp:lastModifiedBy>
  <cp:revision>33</cp:revision>
  <dcterms:created xsi:type="dcterms:W3CDTF">2019-09-26T16:53:50Z</dcterms:created>
  <dcterms:modified xsi:type="dcterms:W3CDTF">2022-07-01T04:30:34Z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2019-09-26T00:00:00Z</vt:filetime>
  </property>
  <property fmtid="{D5CDD505-2E9C-101B-9397-08002B2CF9AE}" pid="3" name="Creator">
    <vt:lpwstr>Adobe InDesign 14.0 (Macintosh)</vt:lpwstr>
  </property>
  <property fmtid="{D5CDD505-2E9C-101B-9397-08002B2CF9AE}" pid="4" name="LastSaved">
    <vt:filetime>2019-09-26T00:00:00Z</vt:filetime>
  </property>
</Properties>
</file>