
<file path=[Content_Types].xml><?xml version="1.0" encoding="utf-8"?>
<Types xmlns="http://schemas.openxmlformats.org/package/2006/content-types">
  <Default ContentType="application/x-fontdata" Extension="fntdata"/>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1.xml"/>
  <Override ContentType="application/vnd.openxmlformats-officedocument.custom-properties+xml" PartName="/docProps/custom.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1.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officeDocument/2006/relationships/custom-properties" Target="docProps/custom.xml"/><Relationship Id="rId2" Type="http://schemas.openxmlformats.org/package/2006/relationships/metadata/core-properties" Target="docProps/core.xml"/><Relationship Id="rId3"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embedTrueTypeFonts="1" strictFirstAndLastChars="0" saveSubsetFonts="1">
  <p:sldMasterIdLst>
    <p:sldMasterId id="2147483648" r:id="rId4"/>
  </p:sldMasterIdLst>
  <p:notesMasterIdLst>
    <p:notesMasterId r:id="rId5"/>
  </p:notesMasterIdLst>
  <p:sldIdLst>
    <p:sldId id="256" r:id="rId6"/>
  </p:sldIdLst>
  <p:sldSz cy="10058400" cx="7772400"/>
  <p:notesSz cx="3657600" cy="5486400"/>
  <p:embeddedFontLst>
    <p:embeddedFont>
      <p:font typeface="Proxima Nova"/>
      <p:regular r:id="rId7"/>
      <p:bold r:id="rId8"/>
      <p:italic r:id="rId9"/>
      <p:boldItalic r:id="rId10"/>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5280">
          <p15:clr>
            <a:srgbClr val="A4A3A4"/>
          </p15:clr>
        </p15:guide>
        <p15:guide id="2" pos="4590">
          <p15:clr>
            <a:srgbClr val="A4A3A4"/>
          </p15:clr>
        </p15:guide>
        <p15:guide id="3" pos="272">
          <p15:clr>
            <a:srgbClr val="A4A3A4"/>
          </p15:clr>
        </p15:guide>
        <p15:guide id="4" orient="horz" pos="1056">
          <p15:clr>
            <a:srgbClr val="A4A3A4"/>
          </p15:clr>
        </p15:guide>
        <p15:guide id="5" orient="horz">
          <p15:clr>
            <a:srgbClr val="A4A3A4"/>
          </p15:clr>
        </p15:guide>
      </p15:sldGuideLst>
    </p:ext>
    <p:ext uri="http://customooxmlschemas.google.com/">
      <go:slidesCustomData xmlns:go="http://customooxmlschemas.google.com/" r:id="rId11" roundtripDataSignature="AMtx7mii/BNC/gOBz6YgfHcuhviFDrCKQA=="/>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5280" orient="horz"/>
        <p:guide pos="4590"/>
        <p:guide pos="272"/>
        <p:guide pos="1056" orient="horz"/>
        <p:guide orient="horz"/>
      </p:guideLst>
    </p:cSldViewPr>
  </p:slideViewPr>
</p:viewPr>
</file>

<file path=ppt/_rels/presentation.xml.rels><?xml version="1.0" encoding="UTF-8" standalone="yes"?><Relationships xmlns="http://schemas.openxmlformats.org/package/2006/relationships"><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11" Type="http://customschemas.google.com/relationships/presentationmetadata" Target="metadata"/><Relationship Id="rId10" Type="http://schemas.openxmlformats.org/officeDocument/2006/relationships/font" Target="fonts/ProximaNova-boldItalic.fntdata"/><Relationship Id="rId9" Type="http://schemas.openxmlformats.org/officeDocument/2006/relationships/font" Target="fonts/ProximaNova-italic.fntdata"/><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font" Target="fonts/ProximaNova-regular.fntdata"/><Relationship Id="rId8" Type="http://schemas.openxmlformats.org/officeDocument/2006/relationships/font" Target="fonts/ProximaNova-bold.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2" name="Shape 2"/>
        <p:cNvGrpSpPr/>
        <p:nvPr/>
      </p:nvGrpSpPr>
      <p:grpSpPr>
        <a:xfrm>
          <a:off x="0" y="0"/>
          <a:ext cx="0" cy="0"/>
          <a:chOff x="0" y="0"/>
          <a:chExt cx="0" cy="0"/>
        </a:xfrm>
      </p:grpSpPr>
      <p:sp>
        <p:nvSpPr>
          <p:cNvPr id="3" name="Google Shape;3;n"/>
          <p:cNvSpPr txBox="1"/>
          <p:nvPr>
            <p:ph idx="2" type="hdr"/>
          </p:nvPr>
        </p:nvSpPr>
        <p:spPr>
          <a:xfrm>
            <a:off x="0" y="0"/>
            <a:ext cx="1584325" cy="274638"/>
          </a:xfrm>
          <a:prstGeom prst="rect">
            <a:avLst/>
          </a:prstGeom>
          <a:noFill/>
          <a:ln>
            <a:noFill/>
          </a:ln>
        </p:spPr>
        <p:txBody>
          <a:bodyPr anchorCtr="0" anchor="t"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9pPr>
          </a:lstStyle>
          <a:p/>
        </p:txBody>
      </p:sp>
      <p:sp>
        <p:nvSpPr>
          <p:cNvPr id="4" name="Google Shape;4;n"/>
          <p:cNvSpPr txBox="1"/>
          <p:nvPr>
            <p:ph idx="10" type="dt"/>
          </p:nvPr>
        </p:nvSpPr>
        <p:spPr>
          <a:xfrm>
            <a:off x="2071688" y="0"/>
            <a:ext cx="1584325" cy="274638"/>
          </a:xfrm>
          <a:prstGeom prst="rect">
            <a:avLst/>
          </a:prstGeom>
          <a:noFill/>
          <a:ln>
            <a:noFill/>
          </a:ln>
        </p:spPr>
        <p:txBody>
          <a:bodyPr anchorCtr="0" anchor="t" bIns="45700" lIns="91425" spcFirstLastPara="1" rIns="91425" wrap="square" tIns="45700">
            <a:noAutofit/>
          </a:bodyPr>
          <a:lstStyle>
            <a:lvl1pPr lvl="0" marR="0" rtl="0" algn="r">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9pPr>
          </a:lstStyle>
          <a:p/>
        </p:txBody>
      </p:sp>
      <p:sp>
        <p:nvSpPr>
          <p:cNvPr id="5" name="Google Shape;5;n"/>
          <p:cNvSpPr/>
          <p:nvPr>
            <p:ph idx="3" type="sldImg"/>
          </p:nvPr>
        </p:nvSpPr>
        <p:spPr>
          <a:xfrm>
            <a:off x="1112838" y="685800"/>
            <a:ext cx="1431925" cy="1851025"/>
          </a:xfrm>
          <a:custGeom>
            <a:rect b="b" l="l" r="r" t="t"/>
            <a:pathLst>
              <a:path extrusionOk="0" h="120000" w="120000">
                <a:moveTo>
                  <a:pt x="0" y="0"/>
                </a:moveTo>
                <a:lnTo>
                  <a:pt x="120000" y="0"/>
                </a:lnTo>
                <a:lnTo>
                  <a:pt x="120000" y="120000"/>
                </a:lnTo>
                <a:lnTo>
                  <a:pt x="0" y="120000"/>
                </a:lnTo>
                <a:close/>
              </a:path>
            </a:pathLst>
          </a:custGeom>
          <a:noFill/>
          <a:ln cap="flat" cmpd="sng" w="12700">
            <a:solidFill>
              <a:srgbClr val="000000"/>
            </a:solidFill>
            <a:prstDash val="solid"/>
            <a:round/>
            <a:headEnd len="sm" w="sm" type="none"/>
            <a:tailEnd len="sm" w="sm" type="none"/>
          </a:ln>
        </p:spPr>
      </p:sp>
      <p:sp>
        <p:nvSpPr>
          <p:cNvPr id="6" name="Google Shape;6;n"/>
          <p:cNvSpPr txBox="1"/>
          <p:nvPr>
            <p:ph idx="1" type="body"/>
          </p:nvPr>
        </p:nvSpPr>
        <p:spPr>
          <a:xfrm>
            <a:off x="365125" y="2640013"/>
            <a:ext cx="2927350" cy="2160587"/>
          </a:xfrm>
          <a:prstGeom prst="rect">
            <a:avLst/>
          </a:prstGeom>
          <a:noFill/>
          <a:ln>
            <a:noFill/>
          </a:ln>
        </p:spPr>
        <p:txBody>
          <a:bodyPr anchorCtr="0" anchor="t" bIns="45700" lIns="91425" spcFirstLastPara="1" rIns="91425" wrap="square" tIns="45700">
            <a:noAutofit/>
          </a:bodyPr>
          <a:lstStyle>
            <a:lvl1pPr indent="-228600" lvl="0" marL="457200" marR="0" rtl="0" algn="l">
              <a:spcBef>
                <a:spcPts val="0"/>
              </a:spcBef>
              <a:spcAft>
                <a:spcPts val="0"/>
              </a:spcAft>
              <a:buSzPts val="1400"/>
              <a:buNone/>
              <a:defRPr b="0" i="0" sz="2340" u="none" cap="none" strike="noStrike">
                <a:solidFill>
                  <a:schemeClr val="dk1"/>
                </a:solidFill>
                <a:latin typeface="Calibri"/>
                <a:ea typeface="Calibri"/>
                <a:cs typeface="Calibri"/>
                <a:sym typeface="Calibri"/>
              </a:defRPr>
            </a:lvl1pPr>
            <a:lvl2pPr indent="-228600" lvl="1" marL="914400" marR="0" rtl="0" algn="l">
              <a:spcBef>
                <a:spcPts val="0"/>
              </a:spcBef>
              <a:spcAft>
                <a:spcPts val="0"/>
              </a:spcAft>
              <a:buSzPts val="1400"/>
              <a:buNone/>
              <a:defRPr b="0" i="0" sz="2340" u="none" cap="none" strike="noStrike">
                <a:solidFill>
                  <a:schemeClr val="dk1"/>
                </a:solidFill>
                <a:latin typeface="Calibri"/>
                <a:ea typeface="Calibri"/>
                <a:cs typeface="Calibri"/>
                <a:sym typeface="Calibri"/>
              </a:defRPr>
            </a:lvl2pPr>
            <a:lvl3pPr indent="-228600" lvl="2" marL="1371600" marR="0" rtl="0" algn="l">
              <a:spcBef>
                <a:spcPts val="0"/>
              </a:spcBef>
              <a:spcAft>
                <a:spcPts val="0"/>
              </a:spcAft>
              <a:buSzPts val="1400"/>
              <a:buNone/>
              <a:defRPr b="0" i="0" sz="2340" u="none" cap="none" strike="noStrike">
                <a:solidFill>
                  <a:schemeClr val="dk1"/>
                </a:solidFill>
                <a:latin typeface="Calibri"/>
                <a:ea typeface="Calibri"/>
                <a:cs typeface="Calibri"/>
                <a:sym typeface="Calibri"/>
              </a:defRPr>
            </a:lvl3pPr>
            <a:lvl4pPr indent="-228600" lvl="3" marL="1828800" marR="0" rtl="0" algn="l">
              <a:spcBef>
                <a:spcPts val="0"/>
              </a:spcBef>
              <a:spcAft>
                <a:spcPts val="0"/>
              </a:spcAft>
              <a:buSzPts val="1400"/>
              <a:buNone/>
              <a:defRPr b="0" i="0" sz="2340" u="none" cap="none" strike="noStrike">
                <a:solidFill>
                  <a:schemeClr val="dk1"/>
                </a:solidFill>
                <a:latin typeface="Calibri"/>
                <a:ea typeface="Calibri"/>
                <a:cs typeface="Calibri"/>
                <a:sym typeface="Calibri"/>
              </a:defRPr>
            </a:lvl4pPr>
            <a:lvl5pPr indent="-228600" lvl="4" marL="2286000" marR="0" rtl="0" algn="l">
              <a:spcBef>
                <a:spcPts val="0"/>
              </a:spcBef>
              <a:spcAft>
                <a:spcPts val="0"/>
              </a:spcAft>
              <a:buSzPts val="1400"/>
              <a:buNone/>
              <a:defRPr b="0" i="0" sz="2340" u="none" cap="none" strike="noStrike">
                <a:solidFill>
                  <a:schemeClr val="dk1"/>
                </a:solidFill>
                <a:latin typeface="Calibri"/>
                <a:ea typeface="Calibri"/>
                <a:cs typeface="Calibri"/>
                <a:sym typeface="Calibri"/>
              </a:defRPr>
            </a:lvl5pPr>
            <a:lvl6pPr indent="-228600" lvl="5" marL="2743200" marR="0" rtl="0" algn="l">
              <a:spcBef>
                <a:spcPts val="0"/>
              </a:spcBef>
              <a:spcAft>
                <a:spcPts val="0"/>
              </a:spcAft>
              <a:buSzPts val="1400"/>
              <a:buNone/>
              <a:defRPr b="0" i="0" sz="2340" u="none" cap="none" strike="noStrike">
                <a:solidFill>
                  <a:schemeClr val="dk1"/>
                </a:solidFill>
                <a:latin typeface="Calibri"/>
                <a:ea typeface="Calibri"/>
                <a:cs typeface="Calibri"/>
                <a:sym typeface="Calibri"/>
              </a:defRPr>
            </a:lvl6pPr>
            <a:lvl7pPr indent="-228600" lvl="6" marL="3200400" marR="0" rtl="0" algn="l">
              <a:spcBef>
                <a:spcPts val="0"/>
              </a:spcBef>
              <a:spcAft>
                <a:spcPts val="0"/>
              </a:spcAft>
              <a:buSzPts val="1400"/>
              <a:buNone/>
              <a:defRPr b="0" i="0" sz="2340" u="none" cap="none" strike="noStrike">
                <a:solidFill>
                  <a:schemeClr val="dk1"/>
                </a:solidFill>
                <a:latin typeface="Calibri"/>
                <a:ea typeface="Calibri"/>
                <a:cs typeface="Calibri"/>
                <a:sym typeface="Calibri"/>
              </a:defRPr>
            </a:lvl7pPr>
            <a:lvl8pPr indent="-228600" lvl="7" marL="3657600" marR="0" rtl="0" algn="l">
              <a:spcBef>
                <a:spcPts val="0"/>
              </a:spcBef>
              <a:spcAft>
                <a:spcPts val="0"/>
              </a:spcAft>
              <a:buSzPts val="1400"/>
              <a:buNone/>
              <a:defRPr b="0" i="0" sz="2340" u="none" cap="none" strike="noStrike">
                <a:solidFill>
                  <a:schemeClr val="dk1"/>
                </a:solidFill>
                <a:latin typeface="Calibri"/>
                <a:ea typeface="Calibri"/>
                <a:cs typeface="Calibri"/>
                <a:sym typeface="Calibri"/>
              </a:defRPr>
            </a:lvl8pPr>
            <a:lvl9pPr indent="-228600" lvl="8" marL="4114800" marR="0" rtl="0" algn="l">
              <a:spcBef>
                <a:spcPts val="0"/>
              </a:spcBef>
              <a:spcAft>
                <a:spcPts val="0"/>
              </a:spcAft>
              <a:buSzPts val="1400"/>
              <a:buNone/>
              <a:defRPr b="0" i="0" sz="2340" u="none" cap="none" strike="noStrike">
                <a:solidFill>
                  <a:schemeClr val="dk1"/>
                </a:solidFill>
                <a:latin typeface="Calibri"/>
                <a:ea typeface="Calibri"/>
                <a:cs typeface="Calibri"/>
                <a:sym typeface="Calibri"/>
              </a:defRPr>
            </a:lvl9pPr>
          </a:lstStyle>
          <a:p/>
        </p:txBody>
      </p:sp>
      <p:sp>
        <p:nvSpPr>
          <p:cNvPr id="7" name="Google Shape;7;n"/>
          <p:cNvSpPr txBox="1"/>
          <p:nvPr>
            <p:ph idx="11" type="ftr"/>
          </p:nvPr>
        </p:nvSpPr>
        <p:spPr>
          <a:xfrm>
            <a:off x="0" y="5211763"/>
            <a:ext cx="1584325" cy="274637"/>
          </a:xfrm>
          <a:prstGeom prst="rect">
            <a:avLst/>
          </a:prstGeom>
          <a:noFill/>
          <a:ln>
            <a:noFill/>
          </a:ln>
        </p:spPr>
        <p:txBody>
          <a:bodyPr anchorCtr="0" anchor="b" bIns="45700" lIns="91425" spcFirstLastPara="1" rIns="91425" wrap="square" tIns="45700">
            <a:noAutofit/>
          </a:bodyPr>
          <a:lstStyle>
            <a:lvl1pPr lvl="0" marR="0" rtl="0" algn="l">
              <a:spcBef>
                <a:spcPts val="0"/>
              </a:spcBef>
              <a:spcAft>
                <a:spcPts val="0"/>
              </a:spcAft>
              <a:buSzPts val="1400"/>
              <a:buNone/>
              <a:defRPr b="0" i="0" sz="1200" u="none" cap="none" strike="noStrike">
                <a:solidFill>
                  <a:schemeClr val="dk1"/>
                </a:solidFill>
                <a:latin typeface="Calibri"/>
                <a:ea typeface="Calibri"/>
                <a:cs typeface="Calibri"/>
                <a:sym typeface="Calibri"/>
              </a:defRPr>
            </a:lvl1pPr>
            <a:lvl2pPr lvl="1"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9pPr>
          </a:lstStyle>
          <a:p/>
        </p:txBody>
      </p:sp>
      <p:sp>
        <p:nvSpPr>
          <p:cNvPr id="8" name="Google Shape;8;n"/>
          <p:cNvSpPr txBox="1"/>
          <p:nvPr>
            <p:ph idx="12" type="sldNum"/>
          </p:nvPr>
        </p:nvSpPr>
        <p:spPr>
          <a:xfrm>
            <a:off x="2071688" y="5211763"/>
            <a:ext cx="1584325" cy="274637"/>
          </a:xfrm>
          <a:prstGeom prst="rect">
            <a:avLst/>
          </a:prstGeom>
          <a:noFill/>
          <a:ln>
            <a:noFill/>
          </a:ln>
        </p:spPr>
        <p:txBody>
          <a:bodyPr anchorCtr="0" anchor="b" bIns="45700" lIns="91425" spcFirstLastPara="1" rIns="91425" wrap="square" tIns="45700">
            <a:noAutofit/>
          </a:bodyPr>
          <a:lstStyle/>
          <a:p>
            <a:pPr indent="0" lvl="0" marL="0" marR="0" rtl="0" algn="r">
              <a:spcBef>
                <a:spcPts val="0"/>
              </a:spcBef>
              <a:spcAft>
                <a:spcPts val="0"/>
              </a:spcAft>
              <a:buNone/>
            </a:pPr>
            <a:fld id="{00000000-1234-1234-1234-123412341234}" type="slidenum">
              <a:rPr b="0" i="0" lang="en-US" sz="1200" u="none" cap="none" strike="noStrike">
                <a:solidFill>
                  <a:schemeClr val="dk1"/>
                </a:solidFill>
                <a:latin typeface="Calibri"/>
                <a:ea typeface="Calibri"/>
                <a:cs typeface="Calibri"/>
                <a:sym typeface="Calibri"/>
              </a:rPr>
              <a:t>‹#›</a:t>
            </a:fld>
            <a:endParaRPr b="0" i="0" sz="1200" u="none" cap="none" strike="noStrike">
              <a:solidFill>
                <a:schemeClr val="dk1"/>
              </a:solidFill>
              <a:latin typeface="Calibri"/>
              <a:ea typeface="Calibri"/>
              <a:cs typeface="Calibri"/>
              <a:sym typeface="Calibri"/>
            </a:endParaRPr>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62" name="Shape 62"/>
        <p:cNvGrpSpPr/>
        <p:nvPr/>
      </p:nvGrpSpPr>
      <p:grpSpPr>
        <a:xfrm>
          <a:off x="0" y="0"/>
          <a:ext cx="0" cy="0"/>
          <a:chOff x="0" y="0"/>
          <a:chExt cx="0" cy="0"/>
        </a:xfrm>
      </p:grpSpPr>
      <p:sp>
        <p:nvSpPr>
          <p:cNvPr id="63" name="Google Shape;63;p1:notes"/>
          <p:cNvSpPr txBox="1"/>
          <p:nvPr>
            <p:ph idx="1" type="body"/>
          </p:nvPr>
        </p:nvSpPr>
        <p:spPr>
          <a:xfrm>
            <a:off x="365125" y="2640013"/>
            <a:ext cx="2927350" cy="2160587"/>
          </a:xfrm>
          <a:prstGeom prst="rect">
            <a:avLst/>
          </a:prstGeom>
        </p:spPr>
        <p:txBody>
          <a:bodyPr anchorCtr="0" anchor="t" bIns="45700" lIns="91425" spcFirstLastPara="1" rIns="91425" wrap="square" tIns="45700">
            <a:noAutofit/>
          </a:bodyPr>
          <a:lstStyle/>
          <a:p>
            <a:pPr indent="0" lvl="0" marL="0" rtl="0" algn="l">
              <a:spcBef>
                <a:spcPts val="0"/>
              </a:spcBef>
              <a:spcAft>
                <a:spcPts val="0"/>
              </a:spcAft>
              <a:buNone/>
            </a:pPr>
            <a:r>
              <a:t/>
            </a:r>
            <a:endParaRPr/>
          </a:p>
        </p:txBody>
      </p:sp>
      <p:sp>
        <p:nvSpPr>
          <p:cNvPr id="64" name="Google Shape;64;p1:notes"/>
          <p:cNvSpPr/>
          <p:nvPr>
            <p:ph idx="2" type="sldImg"/>
          </p:nvPr>
        </p:nvSpPr>
        <p:spPr>
          <a:xfrm>
            <a:off x="1112838" y="685800"/>
            <a:ext cx="1431925" cy="1851025"/>
          </a:xfrm>
          <a:custGeom>
            <a:rect b="b" l="l" r="r" t="t"/>
            <a:pathLst>
              <a:path extrusionOk="0" h="120000" w="120000">
                <a:moveTo>
                  <a:pt x="0" y="0"/>
                </a:moveTo>
                <a:lnTo>
                  <a:pt x="120000" y="0"/>
                </a:lnTo>
                <a:lnTo>
                  <a:pt x="120000" y="120000"/>
                </a:lnTo>
                <a:lnTo>
                  <a:pt x="0" y="120000"/>
                </a:lnTo>
                <a:close/>
              </a:path>
            </a:pathLst>
          </a:custGeom>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 Id="rId2" Type="http://schemas.openxmlformats.org/officeDocument/2006/relationships/image" Target="../media/image2.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showMasterSp="0" type="obj">
  <p:cSld name="OBJECT">
    <p:bg>
      <p:bgPr>
        <a:solidFill>
          <a:schemeClr val="lt1"/>
        </a:solidFill>
      </p:bgPr>
    </p:bg>
    <p:spTree>
      <p:nvGrpSpPr>
        <p:cNvPr id="31" name="Shape 31"/>
        <p:cNvGrpSpPr/>
        <p:nvPr/>
      </p:nvGrpSpPr>
      <p:grpSpPr>
        <a:xfrm>
          <a:off x="0" y="0"/>
          <a:ext cx="0" cy="0"/>
          <a:chOff x="0" y="0"/>
          <a:chExt cx="0" cy="0"/>
        </a:xfrm>
      </p:grpSpPr>
      <p:sp>
        <p:nvSpPr>
          <p:cNvPr id="32" name="Google Shape;32;p3"/>
          <p:cNvSpPr/>
          <p:nvPr/>
        </p:nvSpPr>
        <p:spPr>
          <a:xfrm>
            <a:off x="0" y="0"/>
            <a:ext cx="7772400" cy="3070500"/>
          </a:xfrm>
          <a:prstGeom prst="rect">
            <a:avLst/>
          </a:prstGeom>
          <a:gradFill>
            <a:gsLst>
              <a:gs pos="0">
                <a:srgbClr val="048468"/>
              </a:gs>
              <a:gs pos="79000">
                <a:srgbClr val="023E31"/>
              </a:gs>
              <a:gs pos="100000">
                <a:srgbClr val="023E31"/>
              </a:gs>
            </a:gsLst>
            <a:path path="circle">
              <a:fillToRect l="100%" t="100%"/>
            </a:path>
            <a:tileRect b="-100%" r="-100%"/>
          </a:gradFill>
          <a:ln>
            <a:noFill/>
          </a:ln>
        </p:spPr>
        <p:txBody>
          <a:bodyPr anchorCtr="0" anchor="ctr" bIns="64725" lIns="129500" spcFirstLastPara="1" rIns="129500" wrap="square" tIns="64725">
            <a:noAutofit/>
          </a:bodyPr>
          <a:lstStyle/>
          <a:p>
            <a:pPr indent="0" lvl="0" marL="0" marR="0" rtl="0" algn="ctr">
              <a:spcBef>
                <a:spcPts val="0"/>
              </a:spcBef>
              <a:spcAft>
                <a:spcPts val="0"/>
              </a:spcAft>
              <a:buNone/>
            </a:pPr>
            <a:r>
              <a:t/>
            </a:r>
            <a:endParaRPr sz="2550">
              <a:solidFill>
                <a:srgbClr val="02344A"/>
              </a:solidFill>
              <a:highlight>
                <a:srgbClr val="FFFF00"/>
              </a:highlight>
              <a:latin typeface="Calibri"/>
              <a:ea typeface="Calibri"/>
              <a:cs typeface="Calibri"/>
              <a:sym typeface="Calibri"/>
            </a:endParaRPr>
          </a:p>
        </p:txBody>
      </p:sp>
      <p:pic>
        <p:nvPicPr>
          <p:cNvPr descr="A screenshot of a phone&#10;&#10;Description automatically generated with low confidence" id="33" name="Google Shape;33;p3"/>
          <p:cNvPicPr preferRelativeResize="0"/>
          <p:nvPr/>
        </p:nvPicPr>
        <p:blipFill rotWithShape="1">
          <a:blip r:embed="rId2">
            <a:alphaModFix/>
          </a:blip>
          <a:srcRect b="27388" l="0" r="0" t="0"/>
          <a:stretch/>
        </p:blipFill>
        <p:spPr>
          <a:xfrm>
            <a:off x="4693054" y="-17829"/>
            <a:ext cx="3079347" cy="3088375"/>
          </a:xfrm>
          <a:prstGeom prst="rect">
            <a:avLst/>
          </a:prstGeom>
          <a:noFill/>
          <a:ln>
            <a:noFill/>
          </a:ln>
        </p:spPr>
      </p:pic>
      <p:sp>
        <p:nvSpPr>
          <p:cNvPr id="34" name="Google Shape;34;p3"/>
          <p:cNvSpPr txBox="1"/>
          <p:nvPr/>
        </p:nvSpPr>
        <p:spPr>
          <a:xfrm>
            <a:off x="555240" y="359354"/>
            <a:ext cx="3803700" cy="2432400"/>
          </a:xfrm>
          <a:prstGeom prst="rect">
            <a:avLst/>
          </a:prstGeom>
          <a:noFill/>
          <a:ln>
            <a:noFill/>
          </a:ln>
        </p:spPr>
        <p:txBody>
          <a:bodyPr anchorCtr="0" anchor="ctr" bIns="0" lIns="0" spcFirstLastPara="1" rIns="0" wrap="square" tIns="0">
            <a:noAutofit/>
          </a:bodyPr>
          <a:lstStyle/>
          <a:p>
            <a:pPr indent="0" lvl="0" marL="0" marR="0" rtl="0" algn="l">
              <a:lnSpc>
                <a:spcPct val="85000"/>
              </a:lnSpc>
              <a:spcBef>
                <a:spcPts val="0"/>
              </a:spcBef>
              <a:spcAft>
                <a:spcPts val="0"/>
              </a:spcAft>
              <a:buNone/>
            </a:pPr>
            <a:r>
              <a:rPr b="1" lang="en-US" sz="4400">
                <a:solidFill>
                  <a:schemeClr val="lt1"/>
                </a:solidFill>
                <a:latin typeface="Calibri"/>
                <a:ea typeface="Calibri"/>
                <a:cs typeface="Calibri"/>
                <a:sym typeface="Calibri"/>
              </a:rPr>
              <a:t>Medicare made easy—with </a:t>
            </a:r>
            <a:br>
              <a:rPr b="1" lang="en-US" sz="4400">
                <a:solidFill>
                  <a:schemeClr val="lt1"/>
                </a:solidFill>
                <a:latin typeface="Calibri"/>
                <a:ea typeface="Calibri"/>
                <a:cs typeface="Calibri"/>
                <a:sym typeface="Calibri"/>
              </a:rPr>
            </a:br>
            <a:r>
              <a:rPr b="1" lang="en-US" sz="4400">
                <a:solidFill>
                  <a:schemeClr val="lt1"/>
                </a:solidFill>
                <a:latin typeface="Calibri"/>
                <a:ea typeface="Calibri"/>
                <a:cs typeface="Calibri"/>
                <a:sym typeface="Calibri"/>
              </a:rPr>
              <a:t>ALEX Medicare.</a:t>
            </a:r>
            <a:endParaRPr sz="4400">
              <a:solidFill>
                <a:schemeClr val="dk1"/>
              </a:solidFill>
              <a:latin typeface="Calibri"/>
              <a:ea typeface="Calibri"/>
              <a:cs typeface="Calibri"/>
              <a:sym typeface="Calibri"/>
            </a:endParaRPr>
          </a:p>
        </p:txBody>
      </p:sp>
      <p:sp>
        <p:nvSpPr>
          <p:cNvPr id="35" name="Google Shape;35;p3"/>
          <p:cNvSpPr txBox="1"/>
          <p:nvPr/>
        </p:nvSpPr>
        <p:spPr>
          <a:xfrm>
            <a:off x="555240" y="3447056"/>
            <a:ext cx="6089700" cy="10977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1" lang="en-US" sz="1600">
                <a:solidFill>
                  <a:srgbClr val="048468"/>
                </a:solidFill>
                <a:latin typeface="Calibri"/>
                <a:ea typeface="Calibri"/>
                <a:cs typeface="Calibri"/>
                <a:sym typeface="Calibri"/>
              </a:rPr>
              <a:t>ALEX Medicare helps you navigate the vast amount of information that lives in the Medicare world. ALEX Medicare is just like ALEX, but for Medicare – a guided journey to help you make educated decisions when it comes to your Medicare options. Here’s how:</a:t>
            </a:r>
            <a:endParaRPr b="1" sz="1700">
              <a:solidFill>
                <a:srgbClr val="022C40"/>
              </a:solidFill>
              <a:latin typeface="Calibri"/>
              <a:ea typeface="Calibri"/>
              <a:cs typeface="Calibri"/>
              <a:sym typeface="Calibri"/>
            </a:endParaRPr>
          </a:p>
        </p:txBody>
      </p:sp>
      <p:sp>
        <p:nvSpPr>
          <p:cNvPr id="36" name="Google Shape;36;p3"/>
          <p:cNvSpPr txBox="1"/>
          <p:nvPr/>
        </p:nvSpPr>
        <p:spPr>
          <a:xfrm>
            <a:off x="555250" y="4750925"/>
            <a:ext cx="5242500" cy="28956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None/>
            </a:pPr>
            <a:r>
              <a:rPr b="1" lang="en-US">
                <a:solidFill>
                  <a:srgbClr val="022C40"/>
                </a:solidFill>
                <a:latin typeface="Calibri"/>
                <a:ea typeface="Calibri"/>
                <a:cs typeface="Calibri"/>
                <a:sym typeface="Calibri"/>
              </a:rPr>
              <a:t>A Complete Guide To Medicare: </a:t>
            </a:r>
            <a:r>
              <a:rPr lang="en-US">
                <a:solidFill>
                  <a:srgbClr val="022C40"/>
                </a:solidFill>
                <a:latin typeface="Calibri"/>
                <a:ea typeface="Calibri"/>
                <a:cs typeface="Calibri"/>
                <a:sym typeface="Calibri"/>
              </a:rPr>
              <a:t>ALEX Medicare supports you (and your loved ones) by breaking down your Medicare options through digestible modules, including information on Medicare eligibility, enrollment dates, coverage options, and costs.</a:t>
            </a:r>
            <a:endParaRPr/>
          </a:p>
          <a:p>
            <a:pPr indent="0" lvl="0" marL="0" marR="0" rtl="0" algn="l">
              <a:lnSpc>
                <a:spcPct val="100000"/>
              </a:lnSpc>
              <a:spcBef>
                <a:spcPts val="700"/>
              </a:spcBef>
              <a:spcAft>
                <a:spcPts val="0"/>
              </a:spcAft>
              <a:buNone/>
            </a:pPr>
            <a:r>
              <a:rPr b="1" lang="en-US">
                <a:solidFill>
                  <a:srgbClr val="022C40"/>
                </a:solidFill>
                <a:latin typeface="Calibri"/>
                <a:ea typeface="Calibri"/>
                <a:cs typeface="Calibri"/>
                <a:sym typeface="Calibri"/>
              </a:rPr>
              <a:t>Medicare Expertise: </a:t>
            </a:r>
            <a:r>
              <a:rPr lang="en-US">
                <a:solidFill>
                  <a:srgbClr val="022C40"/>
                </a:solidFill>
                <a:latin typeface="Calibri"/>
                <a:ea typeface="Calibri"/>
                <a:cs typeface="Calibri"/>
                <a:sym typeface="Calibri"/>
              </a:rPr>
              <a:t>Truly unbiased education on Medicare from ALEX, the platform you know and trust. </a:t>
            </a:r>
            <a:endParaRPr/>
          </a:p>
          <a:p>
            <a:pPr indent="0" lvl="0" marL="0" marR="0" rtl="0" algn="l">
              <a:lnSpc>
                <a:spcPct val="100000"/>
              </a:lnSpc>
              <a:spcBef>
                <a:spcPts val="700"/>
              </a:spcBef>
              <a:spcAft>
                <a:spcPts val="0"/>
              </a:spcAft>
              <a:buNone/>
            </a:pPr>
            <a:r>
              <a:rPr b="1" lang="en-US">
                <a:solidFill>
                  <a:srgbClr val="022C40"/>
                </a:solidFill>
                <a:latin typeface="Calibri"/>
                <a:ea typeface="Calibri"/>
                <a:cs typeface="Calibri"/>
                <a:sym typeface="Calibri"/>
              </a:rPr>
              <a:t>Curated Content: </a:t>
            </a:r>
            <a:r>
              <a:rPr lang="en-US">
                <a:solidFill>
                  <a:srgbClr val="022C40"/>
                </a:solidFill>
                <a:latin typeface="Calibri"/>
                <a:ea typeface="Calibri"/>
                <a:cs typeface="Calibri"/>
                <a:sym typeface="Calibri"/>
              </a:rPr>
              <a:t>ALEX Medicare is fully equipped with a video, text, and visual content library where you can “pick your path” on the content you want to learn about, right when you need it. </a:t>
            </a:r>
            <a:endParaRPr/>
          </a:p>
          <a:p>
            <a:pPr indent="0" lvl="0" marL="0" marR="0" rtl="0" algn="l">
              <a:lnSpc>
                <a:spcPct val="100000"/>
              </a:lnSpc>
              <a:spcBef>
                <a:spcPts val="700"/>
              </a:spcBef>
              <a:spcAft>
                <a:spcPts val="0"/>
              </a:spcAft>
              <a:buNone/>
            </a:pPr>
            <a:r>
              <a:rPr b="1" lang="en-US">
                <a:solidFill>
                  <a:srgbClr val="022C40"/>
                </a:solidFill>
                <a:latin typeface="Calibri"/>
                <a:ea typeface="Calibri"/>
                <a:cs typeface="Calibri"/>
                <a:sym typeface="Calibri"/>
              </a:rPr>
              <a:t>Personalized Guided Journey: </a:t>
            </a:r>
            <a:r>
              <a:rPr lang="en-US">
                <a:solidFill>
                  <a:srgbClr val="022C40"/>
                </a:solidFill>
                <a:latin typeface="Calibri"/>
                <a:ea typeface="Calibri"/>
                <a:cs typeface="Calibri"/>
                <a:sym typeface="Calibri"/>
              </a:rPr>
              <a:t>ALEX Medicare asks you important questions to personalize your experience with content that makes the most sense to you and your health journey. And, ALEX Medicare remembers your journey so you can pick up right where you left off. </a:t>
            </a:r>
            <a:br>
              <a:rPr lang="en-US">
                <a:solidFill>
                  <a:srgbClr val="022C40"/>
                </a:solidFill>
                <a:latin typeface="Calibri"/>
                <a:ea typeface="Calibri"/>
                <a:cs typeface="Calibri"/>
                <a:sym typeface="Calibri"/>
              </a:rPr>
            </a:br>
            <a:br>
              <a:rPr lang="en-US">
                <a:solidFill>
                  <a:srgbClr val="022C40"/>
                </a:solidFill>
                <a:latin typeface="Calibri"/>
                <a:ea typeface="Calibri"/>
                <a:cs typeface="Calibri"/>
                <a:sym typeface="Calibri"/>
              </a:rPr>
            </a:br>
            <a:endParaRPr b="1">
              <a:solidFill>
                <a:srgbClr val="022C40"/>
              </a:solidFill>
              <a:latin typeface="Calibri"/>
              <a:ea typeface="Calibri"/>
              <a:cs typeface="Calibri"/>
              <a:sym typeface="Calibri"/>
            </a:endParaRPr>
          </a:p>
        </p:txBody>
      </p:sp>
      <p:sp>
        <p:nvSpPr>
          <p:cNvPr id="37" name="Google Shape;37;p3"/>
          <p:cNvSpPr txBox="1"/>
          <p:nvPr/>
        </p:nvSpPr>
        <p:spPr>
          <a:xfrm>
            <a:off x="555250" y="9668571"/>
            <a:ext cx="5453700" cy="1386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i="1" lang="en-US" sz="900">
                <a:solidFill>
                  <a:srgbClr val="999999"/>
                </a:solidFill>
                <a:latin typeface="Proxima Nova"/>
                <a:ea typeface="Proxima Nova"/>
                <a:cs typeface="Proxima Nova"/>
                <a:sym typeface="Proxima Nova"/>
              </a:rPr>
              <a:t>ALEX Medicare, a non-government site powered by Jellyvision.</a:t>
            </a:r>
            <a:endParaRPr i="1" sz="1200">
              <a:solidFill>
                <a:srgbClr val="999999"/>
              </a:solidFill>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p:cSld name="Title Slide">
    <p:spTree>
      <p:nvGrpSpPr>
        <p:cNvPr id="38" name="Shape 38"/>
        <p:cNvGrpSpPr/>
        <p:nvPr/>
      </p:nvGrpSpPr>
      <p:grpSpPr>
        <a:xfrm>
          <a:off x="0" y="0"/>
          <a:ext cx="0" cy="0"/>
          <a:chOff x="0" y="0"/>
          <a:chExt cx="0" cy="0"/>
        </a:xfrm>
      </p:grpSpPr>
      <p:sp>
        <p:nvSpPr>
          <p:cNvPr id="39" name="Google Shape;39;p4"/>
          <p:cNvSpPr txBox="1"/>
          <p:nvPr>
            <p:ph type="ctrTitle"/>
          </p:nvPr>
        </p:nvSpPr>
        <p:spPr>
          <a:xfrm>
            <a:off x="582930" y="3118106"/>
            <a:ext cx="660654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0" name="Google Shape;40;p4"/>
          <p:cNvSpPr txBox="1"/>
          <p:nvPr>
            <p:ph idx="1" type="subTitle"/>
          </p:nvPr>
        </p:nvSpPr>
        <p:spPr>
          <a:xfrm>
            <a:off x="1165860" y="5632706"/>
            <a:ext cx="544068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1" name="Google Shape;41;p4"/>
          <p:cNvSpPr txBox="1"/>
          <p:nvPr>
            <p:ph idx="11" type="ftr"/>
          </p:nvPr>
        </p:nvSpPr>
        <p:spPr>
          <a:xfrm>
            <a:off x="2642616" y="9354314"/>
            <a:ext cx="2487168" cy="540148"/>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2" name="Google Shape;42;p4"/>
          <p:cNvSpPr txBox="1"/>
          <p:nvPr>
            <p:ph idx="10" type="dt"/>
          </p:nvPr>
        </p:nvSpPr>
        <p:spPr>
          <a:xfrm>
            <a:off x="388620" y="9354314"/>
            <a:ext cx="1787652" cy="540148"/>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3" name="Google Shape;43;p4"/>
          <p:cNvSpPr txBox="1"/>
          <p:nvPr>
            <p:ph idx="12" type="sldNum"/>
          </p:nvPr>
        </p:nvSpPr>
        <p:spPr>
          <a:xfrm>
            <a:off x="5596128" y="9354314"/>
            <a:ext cx="1787652" cy="540148"/>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3509">
              <a:latin typeface="Calibri"/>
              <a:ea typeface="Calibri"/>
              <a:cs typeface="Calibri"/>
              <a:sym typeface="Calibri"/>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p:cSld name="Title and Content">
    <p:spTree>
      <p:nvGrpSpPr>
        <p:cNvPr id="44" name="Shape 44"/>
        <p:cNvGrpSpPr/>
        <p:nvPr/>
      </p:nvGrpSpPr>
      <p:grpSpPr>
        <a:xfrm>
          <a:off x="0" y="0"/>
          <a:ext cx="0" cy="0"/>
          <a:chOff x="0" y="0"/>
          <a:chExt cx="0" cy="0"/>
        </a:xfrm>
      </p:grpSpPr>
      <p:sp>
        <p:nvSpPr>
          <p:cNvPr id="45" name="Google Shape;45;p5"/>
          <p:cNvSpPr txBox="1"/>
          <p:nvPr>
            <p:ph type="title"/>
          </p:nvPr>
        </p:nvSpPr>
        <p:spPr>
          <a:xfrm>
            <a:off x="388620" y="402338"/>
            <a:ext cx="699516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46" name="Google Shape;46;p5"/>
          <p:cNvSpPr txBox="1"/>
          <p:nvPr>
            <p:ph idx="1" type="body"/>
          </p:nvPr>
        </p:nvSpPr>
        <p:spPr>
          <a:xfrm>
            <a:off x="388620" y="2313433"/>
            <a:ext cx="6995160" cy="276999"/>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47" name="Google Shape;47;p5"/>
          <p:cNvSpPr txBox="1"/>
          <p:nvPr>
            <p:ph idx="11" type="ftr"/>
          </p:nvPr>
        </p:nvSpPr>
        <p:spPr>
          <a:xfrm>
            <a:off x="2642616" y="9354314"/>
            <a:ext cx="2487168" cy="540148"/>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8" name="Google Shape;48;p5"/>
          <p:cNvSpPr txBox="1"/>
          <p:nvPr>
            <p:ph idx="10" type="dt"/>
          </p:nvPr>
        </p:nvSpPr>
        <p:spPr>
          <a:xfrm>
            <a:off x="388620" y="9354314"/>
            <a:ext cx="1787652" cy="540148"/>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49" name="Google Shape;49;p5"/>
          <p:cNvSpPr txBox="1"/>
          <p:nvPr>
            <p:ph idx="12" type="sldNum"/>
          </p:nvPr>
        </p:nvSpPr>
        <p:spPr>
          <a:xfrm>
            <a:off x="5596128" y="9354314"/>
            <a:ext cx="1787652" cy="540148"/>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3509">
              <a:latin typeface="Calibri"/>
              <a:ea typeface="Calibri"/>
              <a:cs typeface="Calibri"/>
              <a:sym typeface="Calibri"/>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p:cSld name="Two Content">
    <p:spTree>
      <p:nvGrpSpPr>
        <p:cNvPr id="50" name="Shape 50"/>
        <p:cNvGrpSpPr/>
        <p:nvPr/>
      </p:nvGrpSpPr>
      <p:grpSpPr>
        <a:xfrm>
          <a:off x="0" y="0"/>
          <a:ext cx="0" cy="0"/>
          <a:chOff x="0" y="0"/>
          <a:chExt cx="0" cy="0"/>
        </a:xfrm>
      </p:grpSpPr>
      <p:sp>
        <p:nvSpPr>
          <p:cNvPr id="51" name="Google Shape;51;p6"/>
          <p:cNvSpPr txBox="1"/>
          <p:nvPr>
            <p:ph type="title"/>
          </p:nvPr>
        </p:nvSpPr>
        <p:spPr>
          <a:xfrm>
            <a:off x="388620" y="402338"/>
            <a:ext cx="699516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2" name="Google Shape;52;p6"/>
          <p:cNvSpPr txBox="1"/>
          <p:nvPr>
            <p:ph idx="1" type="body"/>
          </p:nvPr>
        </p:nvSpPr>
        <p:spPr>
          <a:xfrm>
            <a:off x="388620" y="2313433"/>
            <a:ext cx="3380994" cy="276999"/>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3" name="Google Shape;53;p6"/>
          <p:cNvSpPr txBox="1"/>
          <p:nvPr>
            <p:ph idx="2" type="body"/>
          </p:nvPr>
        </p:nvSpPr>
        <p:spPr>
          <a:xfrm>
            <a:off x="4002786" y="2313433"/>
            <a:ext cx="3380994" cy="276999"/>
          </a:xfrm>
          <a:prstGeom prst="rect">
            <a:avLst/>
          </a:prstGeom>
          <a:noFill/>
          <a:ln>
            <a:noFill/>
          </a:ln>
        </p:spPr>
        <p:txBody>
          <a:bodyPr anchorCtr="0" anchor="t" bIns="0" lIns="0" spcFirstLastPara="1" rIns="0" wrap="square" tIns="0">
            <a:spAutoFit/>
          </a:bodyPr>
          <a:lstStyle>
            <a:lvl1pPr indent="-228600" lvl="0" marL="457200" algn="l">
              <a:spcBef>
                <a:spcPts val="0"/>
              </a:spcBef>
              <a:spcAft>
                <a:spcPts val="0"/>
              </a:spcAft>
              <a:buSzPts val="1400"/>
              <a:buNone/>
              <a:defRPr/>
            </a:lvl1pPr>
            <a:lvl2pPr indent="-228600" lvl="1" marL="914400" algn="l">
              <a:spcBef>
                <a:spcPts val="0"/>
              </a:spcBef>
              <a:spcAft>
                <a:spcPts val="0"/>
              </a:spcAft>
              <a:buSzPts val="1400"/>
              <a:buNone/>
              <a:defRPr/>
            </a:lvl2pPr>
            <a:lvl3pPr indent="-228600" lvl="2" marL="1371600" algn="l">
              <a:spcBef>
                <a:spcPts val="0"/>
              </a:spcBef>
              <a:spcAft>
                <a:spcPts val="0"/>
              </a:spcAft>
              <a:buSzPts val="1400"/>
              <a:buNone/>
              <a:defRPr/>
            </a:lvl3pPr>
            <a:lvl4pPr indent="-228600" lvl="3" marL="1828800" algn="l">
              <a:spcBef>
                <a:spcPts val="0"/>
              </a:spcBef>
              <a:spcAft>
                <a:spcPts val="0"/>
              </a:spcAft>
              <a:buSzPts val="1400"/>
              <a:buNone/>
              <a:defRPr/>
            </a:lvl4pPr>
            <a:lvl5pPr indent="-228600" lvl="4" marL="2286000" algn="l">
              <a:spcBef>
                <a:spcPts val="0"/>
              </a:spcBef>
              <a:spcAft>
                <a:spcPts val="0"/>
              </a:spcAft>
              <a:buSzPts val="1400"/>
              <a:buNone/>
              <a:defRPr/>
            </a:lvl5pPr>
            <a:lvl6pPr indent="-228600" lvl="5" marL="2743200" algn="l">
              <a:spcBef>
                <a:spcPts val="0"/>
              </a:spcBef>
              <a:spcAft>
                <a:spcPts val="0"/>
              </a:spcAft>
              <a:buSzPts val="1400"/>
              <a:buNone/>
              <a:defRPr/>
            </a:lvl6pPr>
            <a:lvl7pPr indent="-228600" lvl="6" marL="3200400" algn="l">
              <a:spcBef>
                <a:spcPts val="0"/>
              </a:spcBef>
              <a:spcAft>
                <a:spcPts val="0"/>
              </a:spcAft>
              <a:buSzPts val="1400"/>
              <a:buNone/>
              <a:defRPr/>
            </a:lvl7pPr>
            <a:lvl8pPr indent="-228600" lvl="7" marL="3657600" algn="l">
              <a:spcBef>
                <a:spcPts val="0"/>
              </a:spcBef>
              <a:spcAft>
                <a:spcPts val="0"/>
              </a:spcAft>
              <a:buSzPts val="1400"/>
              <a:buNone/>
              <a:defRPr/>
            </a:lvl8pPr>
            <a:lvl9pPr indent="-228600" lvl="8" marL="4114800" algn="l">
              <a:spcBef>
                <a:spcPts val="0"/>
              </a:spcBef>
              <a:spcAft>
                <a:spcPts val="0"/>
              </a:spcAft>
              <a:buSzPts val="1400"/>
              <a:buNone/>
              <a:defRPr/>
            </a:lvl9pPr>
          </a:lstStyle>
          <a:p/>
        </p:txBody>
      </p:sp>
      <p:sp>
        <p:nvSpPr>
          <p:cNvPr id="54" name="Google Shape;54;p6"/>
          <p:cNvSpPr txBox="1"/>
          <p:nvPr>
            <p:ph idx="11" type="ftr"/>
          </p:nvPr>
        </p:nvSpPr>
        <p:spPr>
          <a:xfrm>
            <a:off x="2642616" y="9354314"/>
            <a:ext cx="2487168" cy="540148"/>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5" name="Google Shape;55;p6"/>
          <p:cNvSpPr txBox="1"/>
          <p:nvPr>
            <p:ph idx="10" type="dt"/>
          </p:nvPr>
        </p:nvSpPr>
        <p:spPr>
          <a:xfrm>
            <a:off x="388620" y="9354314"/>
            <a:ext cx="1787652" cy="540148"/>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56" name="Google Shape;56;p6"/>
          <p:cNvSpPr txBox="1"/>
          <p:nvPr>
            <p:ph idx="12" type="sldNum"/>
          </p:nvPr>
        </p:nvSpPr>
        <p:spPr>
          <a:xfrm>
            <a:off x="5596128" y="9354314"/>
            <a:ext cx="1787652" cy="540148"/>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3509">
              <a:latin typeface="Calibri"/>
              <a:ea typeface="Calibri"/>
              <a:cs typeface="Calibri"/>
              <a:sym typeface="Calibri"/>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p:cSld name="Title Only">
    <p:spTree>
      <p:nvGrpSpPr>
        <p:cNvPr id="57" name="Shape 57"/>
        <p:cNvGrpSpPr/>
        <p:nvPr/>
      </p:nvGrpSpPr>
      <p:grpSpPr>
        <a:xfrm>
          <a:off x="0" y="0"/>
          <a:ext cx="0" cy="0"/>
          <a:chOff x="0" y="0"/>
          <a:chExt cx="0" cy="0"/>
        </a:xfrm>
      </p:grpSpPr>
      <p:sp>
        <p:nvSpPr>
          <p:cNvPr id="58" name="Google Shape;58;p7"/>
          <p:cNvSpPr txBox="1"/>
          <p:nvPr>
            <p:ph type="title"/>
          </p:nvPr>
        </p:nvSpPr>
        <p:spPr>
          <a:xfrm>
            <a:off x="388620" y="402338"/>
            <a:ext cx="6995160" cy="276999"/>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p:txBody>
      </p:sp>
      <p:sp>
        <p:nvSpPr>
          <p:cNvPr id="59" name="Google Shape;59;p7"/>
          <p:cNvSpPr txBox="1"/>
          <p:nvPr>
            <p:ph idx="11" type="ftr"/>
          </p:nvPr>
        </p:nvSpPr>
        <p:spPr>
          <a:xfrm>
            <a:off x="2642616" y="9354314"/>
            <a:ext cx="2487168" cy="540148"/>
          </a:xfrm>
          <a:prstGeom prst="rect">
            <a:avLst/>
          </a:prstGeom>
          <a:noFill/>
          <a:ln>
            <a:noFill/>
          </a:ln>
        </p:spPr>
        <p:txBody>
          <a:bodyPr anchorCtr="0" anchor="t" bIns="0" lIns="0" spcFirstLastPara="1" rIns="0" wrap="square" tIns="0">
            <a:spAutoFit/>
          </a:bodyPr>
          <a:lstStyle>
            <a:lvl1pPr lvl="0" algn="ctr">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0" name="Google Shape;60;p7"/>
          <p:cNvSpPr txBox="1"/>
          <p:nvPr>
            <p:ph idx="10" type="dt"/>
          </p:nvPr>
        </p:nvSpPr>
        <p:spPr>
          <a:xfrm>
            <a:off x="388620" y="9354314"/>
            <a:ext cx="1787652" cy="540148"/>
          </a:xfrm>
          <a:prstGeom prst="rect">
            <a:avLst/>
          </a:prstGeom>
          <a:noFill/>
          <a:ln>
            <a:noFill/>
          </a:ln>
        </p:spPr>
        <p:txBody>
          <a:bodyPr anchorCtr="0" anchor="t" bIns="0" lIns="0" spcFirstLastPara="1" rIns="0" wrap="square" tIns="0">
            <a:spAutoFit/>
          </a:bodyPr>
          <a:lstStyle>
            <a:lvl1pPr lvl="0" algn="l">
              <a:spcBef>
                <a:spcPts val="0"/>
              </a:spcBef>
              <a:spcAft>
                <a:spcPts val="0"/>
              </a:spcAft>
              <a:buSzPts val="1400"/>
              <a:buNone/>
              <a:defRPr>
                <a:solidFill>
                  <a:srgbClr val="888888"/>
                </a:solidFill>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p:txBody>
      </p:sp>
      <p:sp>
        <p:nvSpPr>
          <p:cNvPr id="61" name="Google Shape;61;p7"/>
          <p:cNvSpPr txBox="1"/>
          <p:nvPr>
            <p:ph idx="12" type="sldNum"/>
          </p:nvPr>
        </p:nvSpPr>
        <p:spPr>
          <a:xfrm>
            <a:off x="5596128" y="9354314"/>
            <a:ext cx="1787652" cy="540148"/>
          </a:xfrm>
          <a:prstGeom prst="rect">
            <a:avLst/>
          </a:prstGeom>
          <a:noFill/>
          <a:ln>
            <a:noFill/>
          </a:ln>
        </p:spPr>
        <p:txBody>
          <a:bodyPr anchorCtr="0" anchor="t" bIns="0" lIns="0" spcFirstLastPara="1" rIns="0" wrap="square" tIns="0">
            <a:spAutoFit/>
          </a:bodyPr>
          <a:lstStyle>
            <a:lvl1pPr indent="0" lvl="0" marL="0" algn="r">
              <a:spcBef>
                <a:spcPts val="0"/>
              </a:spcBef>
              <a:buNone/>
              <a:defRPr>
                <a:solidFill>
                  <a:srgbClr val="888888"/>
                </a:solidFill>
              </a:defRPr>
            </a:lvl1pPr>
            <a:lvl2pPr indent="0" lvl="1" marL="0" algn="r">
              <a:spcBef>
                <a:spcPts val="0"/>
              </a:spcBef>
              <a:buNone/>
              <a:defRPr>
                <a:solidFill>
                  <a:srgbClr val="888888"/>
                </a:solidFill>
              </a:defRPr>
            </a:lvl2pPr>
            <a:lvl3pPr indent="0" lvl="2" marL="0" algn="r">
              <a:spcBef>
                <a:spcPts val="0"/>
              </a:spcBef>
              <a:buNone/>
              <a:defRPr>
                <a:solidFill>
                  <a:srgbClr val="888888"/>
                </a:solidFill>
              </a:defRPr>
            </a:lvl3pPr>
            <a:lvl4pPr indent="0" lvl="3" marL="0" algn="r">
              <a:spcBef>
                <a:spcPts val="0"/>
              </a:spcBef>
              <a:buNone/>
              <a:defRPr>
                <a:solidFill>
                  <a:srgbClr val="888888"/>
                </a:solidFill>
              </a:defRPr>
            </a:lvl4pPr>
            <a:lvl5pPr indent="0" lvl="4" marL="0" algn="r">
              <a:spcBef>
                <a:spcPts val="0"/>
              </a:spcBef>
              <a:buNone/>
              <a:defRPr>
                <a:solidFill>
                  <a:srgbClr val="888888"/>
                </a:solidFill>
              </a:defRPr>
            </a:lvl5pPr>
            <a:lvl6pPr indent="0" lvl="5" marL="0" algn="r">
              <a:spcBef>
                <a:spcPts val="0"/>
              </a:spcBef>
              <a:buNone/>
              <a:defRPr>
                <a:solidFill>
                  <a:srgbClr val="888888"/>
                </a:solidFill>
              </a:defRPr>
            </a:lvl6pPr>
            <a:lvl7pPr indent="0" lvl="6" marL="0" algn="r">
              <a:spcBef>
                <a:spcPts val="0"/>
              </a:spcBef>
              <a:buNone/>
              <a:defRPr>
                <a:solidFill>
                  <a:srgbClr val="888888"/>
                </a:solidFill>
              </a:defRPr>
            </a:lvl7pPr>
            <a:lvl8pPr indent="0" lvl="7" marL="0" algn="r">
              <a:spcBef>
                <a:spcPts val="0"/>
              </a:spcBef>
              <a:buNone/>
              <a:defRPr>
                <a:solidFill>
                  <a:srgbClr val="888888"/>
                </a:solidFill>
              </a:defRPr>
            </a:lvl8pPr>
            <a:lvl9pPr indent="0" lvl="8" marL="0" algn="r">
              <a:spcBef>
                <a:spcPts val="0"/>
              </a:spcBef>
              <a:buNone/>
              <a:defRPr>
                <a:solidFill>
                  <a:srgbClr val="888888"/>
                </a:solidFill>
              </a:defRPr>
            </a:lvl9pPr>
          </a:lstStyle>
          <a:p>
            <a:pPr indent="0" lvl="0" marL="0" rtl="0" algn="r">
              <a:spcBef>
                <a:spcPts val="0"/>
              </a:spcBef>
              <a:spcAft>
                <a:spcPts val="0"/>
              </a:spcAft>
              <a:buNone/>
            </a:pPr>
            <a:fld id="{00000000-1234-1234-1234-123412341234}" type="slidenum">
              <a:rPr lang="en-US"/>
              <a:t>‹#›</a:t>
            </a:fld>
            <a:endParaRPr sz="3509">
              <a:latin typeface="Calibri"/>
              <a:ea typeface="Calibri"/>
              <a:cs typeface="Calibri"/>
              <a:sym typeface="Calibri"/>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9" name="Shape 9"/>
        <p:cNvGrpSpPr/>
        <p:nvPr/>
      </p:nvGrpSpPr>
      <p:grpSpPr>
        <a:xfrm>
          <a:off x="0" y="0"/>
          <a:ext cx="0" cy="0"/>
          <a:chOff x="0" y="0"/>
          <a:chExt cx="0" cy="0"/>
        </a:xfrm>
      </p:grpSpPr>
      <p:sp>
        <p:nvSpPr>
          <p:cNvPr id="10" name="Google Shape;10;p2"/>
          <p:cNvSpPr/>
          <p:nvPr/>
        </p:nvSpPr>
        <p:spPr>
          <a:xfrm>
            <a:off x="7758906" y="81341"/>
            <a:ext cx="0" cy="9861657"/>
          </a:xfrm>
          <a:custGeom>
            <a:rect b="b" l="l" r="r" t="t"/>
            <a:pathLst>
              <a:path extrusionOk="0" h="5379085" w="120000">
                <a:moveTo>
                  <a:pt x="0" y="5378665"/>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11" name="Google Shape;11;p2"/>
          <p:cNvSpPr/>
          <p:nvPr/>
        </p:nvSpPr>
        <p:spPr>
          <a:xfrm>
            <a:off x="6681320" y="11641"/>
            <a:ext cx="954009" cy="0"/>
          </a:xfrm>
          <a:custGeom>
            <a:rect b="b" l="l" r="r" t="t"/>
            <a:pathLst>
              <a:path extrusionOk="0" h="120000" w="448945">
                <a:moveTo>
                  <a:pt x="448589" y="0"/>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12" name="Google Shape;12;p2"/>
          <p:cNvSpPr/>
          <p:nvPr/>
        </p:nvSpPr>
        <p:spPr>
          <a:xfrm>
            <a:off x="6598444" y="116172"/>
            <a:ext cx="0" cy="9861657"/>
          </a:xfrm>
          <a:custGeom>
            <a:rect b="b" l="l" r="r" t="t"/>
            <a:pathLst>
              <a:path extrusionOk="0" h="5379085" w="120000">
                <a:moveTo>
                  <a:pt x="0" y="0"/>
                </a:moveTo>
                <a:lnTo>
                  <a:pt x="0" y="5378665"/>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13" name="Google Shape;13;p2"/>
          <p:cNvSpPr/>
          <p:nvPr/>
        </p:nvSpPr>
        <p:spPr>
          <a:xfrm>
            <a:off x="6722779" y="10046759"/>
            <a:ext cx="954009" cy="0"/>
          </a:xfrm>
          <a:custGeom>
            <a:rect b="b" l="l" r="r" t="t"/>
            <a:pathLst>
              <a:path extrusionOk="0" h="120000" w="448945">
                <a:moveTo>
                  <a:pt x="0" y="0"/>
                </a:moveTo>
                <a:lnTo>
                  <a:pt x="448589"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14" name="Google Shape;14;p2"/>
          <p:cNvSpPr/>
          <p:nvPr/>
        </p:nvSpPr>
        <p:spPr>
          <a:xfrm>
            <a:off x="7717453" y="11630"/>
            <a:ext cx="41831" cy="34925"/>
          </a:xfrm>
          <a:custGeom>
            <a:rect b="b" l="l" r="r" t="t"/>
            <a:pathLst>
              <a:path extrusionOk="0" h="19050" w="19685">
                <a:moveTo>
                  <a:pt x="19507" y="19011"/>
                </a:moveTo>
                <a:lnTo>
                  <a:pt x="19507" y="0"/>
                </a:lnTo>
                <a:lnTo>
                  <a:pt x="0"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15" name="Google Shape;15;p2"/>
          <p:cNvSpPr/>
          <p:nvPr/>
        </p:nvSpPr>
        <p:spPr>
          <a:xfrm>
            <a:off x="6598445" y="11630"/>
            <a:ext cx="41831" cy="34925"/>
          </a:xfrm>
          <a:custGeom>
            <a:rect b="b" l="l" r="r" t="t"/>
            <a:pathLst>
              <a:path extrusionOk="0" h="19050" w="19685">
                <a:moveTo>
                  <a:pt x="19507" y="0"/>
                </a:moveTo>
                <a:lnTo>
                  <a:pt x="0" y="0"/>
                </a:lnTo>
                <a:lnTo>
                  <a:pt x="0" y="19011"/>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16" name="Google Shape;16;p2"/>
          <p:cNvSpPr/>
          <p:nvPr/>
        </p:nvSpPr>
        <p:spPr>
          <a:xfrm>
            <a:off x="6598445" y="10011917"/>
            <a:ext cx="41831" cy="34925"/>
          </a:xfrm>
          <a:custGeom>
            <a:rect b="b" l="l" r="r" t="t"/>
            <a:pathLst>
              <a:path extrusionOk="0" h="19050" w="19685">
                <a:moveTo>
                  <a:pt x="0" y="0"/>
                </a:moveTo>
                <a:lnTo>
                  <a:pt x="0" y="18999"/>
                </a:lnTo>
                <a:lnTo>
                  <a:pt x="19507" y="18999"/>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17" name="Google Shape;17;p2"/>
          <p:cNvSpPr/>
          <p:nvPr/>
        </p:nvSpPr>
        <p:spPr>
          <a:xfrm>
            <a:off x="7717453" y="10011917"/>
            <a:ext cx="41831" cy="34925"/>
          </a:xfrm>
          <a:custGeom>
            <a:rect b="b" l="l" r="r" t="t"/>
            <a:pathLst>
              <a:path extrusionOk="0" h="19050" w="19685">
                <a:moveTo>
                  <a:pt x="0" y="18999"/>
                </a:moveTo>
                <a:lnTo>
                  <a:pt x="19507" y="18999"/>
                </a:lnTo>
                <a:lnTo>
                  <a:pt x="19507"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18" name="Google Shape;18;p2"/>
          <p:cNvSpPr/>
          <p:nvPr/>
        </p:nvSpPr>
        <p:spPr>
          <a:xfrm>
            <a:off x="7745413" y="92423"/>
            <a:ext cx="0" cy="4391236"/>
          </a:xfrm>
          <a:custGeom>
            <a:rect b="b" l="l" r="r" t="t"/>
            <a:pathLst>
              <a:path extrusionOk="0" h="2395220" w="120000">
                <a:moveTo>
                  <a:pt x="0" y="2394915"/>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19" name="Google Shape;19;p2"/>
          <p:cNvSpPr/>
          <p:nvPr/>
        </p:nvSpPr>
        <p:spPr>
          <a:xfrm>
            <a:off x="2536000" y="23284"/>
            <a:ext cx="5089843" cy="0"/>
          </a:xfrm>
          <a:custGeom>
            <a:rect b="b" l="l" r="r" t="t"/>
            <a:pathLst>
              <a:path extrusionOk="0" h="120000" w="2395220">
                <a:moveTo>
                  <a:pt x="2394915" y="0"/>
                </a:moveTo>
                <a:lnTo>
                  <a:pt x="0"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20" name="Google Shape;20;p2"/>
          <p:cNvSpPr/>
          <p:nvPr/>
        </p:nvSpPr>
        <p:spPr>
          <a:xfrm>
            <a:off x="2455863" y="127002"/>
            <a:ext cx="0" cy="4391236"/>
          </a:xfrm>
          <a:custGeom>
            <a:rect b="b" l="l" r="r" t="t"/>
            <a:pathLst>
              <a:path extrusionOk="0" h="2395220" w="120000">
                <a:moveTo>
                  <a:pt x="0" y="0"/>
                </a:moveTo>
                <a:lnTo>
                  <a:pt x="0" y="2394915"/>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21" name="Google Shape;21;p2"/>
          <p:cNvSpPr/>
          <p:nvPr/>
        </p:nvSpPr>
        <p:spPr>
          <a:xfrm>
            <a:off x="2576074" y="4586816"/>
            <a:ext cx="5089843" cy="0"/>
          </a:xfrm>
          <a:custGeom>
            <a:rect b="b" l="l" r="r" t="t"/>
            <a:pathLst>
              <a:path extrusionOk="0" h="120000" w="2395220">
                <a:moveTo>
                  <a:pt x="0" y="0"/>
                </a:moveTo>
                <a:lnTo>
                  <a:pt x="2394915" y="0"/>
                </a:lnTo>
              </a:path>
            </a:pathLst>
          </a:custGeom>
          <a:noFill/>
          <a:ln cap="flat" cmpd="sng" w="12700">
            <a:solidFill>
              <a:srgbClr val="808080"/>
            </a:solidFill>
            <a:prstDash val="dash"/>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22" name="Google Shape;22;p2"/>
          <p:cNvSpPr/>
          <p:nvPr/>
        </p:nvSpPr>
        <p:spPr>
          <a:xfrm>
            <a:off x="7705336" y="23279"/>
            <a:ext cx="40481" cy="34925"/>
          </a:xfrm>
          <a:custGeom>
            <a:rect b="b" l="l" r="r" t="t"/>
            <a:pathLst>
              <a:path extrusionOk="0" h="19050" w="19050">
                <a:moveTo>
                  <a:pt x="18859" y="18859"/>
                </a:moveTo>
                <a:lnTo>
                  <a:pt x="18859" y="0"/>
                </a:lnTo>
                <a:lnTo>
                  <a:pt x="0"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23" name="Google Shape;23;p2"/>
          <p:cNvSpPr/>
          <p:nvPr/>
        </p:nvSpPr>
        <p:spPr>
          <a:xfrm>
            <a:off x="2455863" y="23279"/>
            <a:ext cx="40481" cy="34925"/>
          </a:xfrm>
          <a:custGeom>
            <a:rect b="b" l="l" r="r" t="t"/>
            <a:pathLst>
              <a:path extrusionOk="0" h="19050" w="19050">
                <a:moveTo>
                  <a:pt x="18859" y="0"/>
                </a:moveTo>
                <a:lnTo>
                  <a:pt x="0" y="0"/>
                </a:lnTo>
                <a:lnTo>
                  <a:pt x="0" y="18859"/>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24" name="Google Shape;24;p2"/>
          <p:cNvSpPr/>
          <p:nvPr/>
        </p:nvSpPr>
        <p:spPr>
          <a:xfrm>
            <a:off x="2455863" y="4552235"/>
            <a:ext cx="40481" cy="34925"/>
          </a:xfrm>
          <a:custGeom>
            <a:rect b="b" l="l" r="r" t="t"/>
            <a:pathLst>
              <a:path extrusionOk="0" h="19050" w="19050">
                <a:moveTo>
                  <a:pt x="0" y="0"/>
                </a:moveTo>
                <a:lnTo>
                  <a:pt x="0" y="18859"/>
                </a:lnTo>
                <a:lnTo>
                  <a:pt x="18859" y="18859"/>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25" name="Google Shape;25;p2"/>
          <p:cNvSpPr/>
          <p:nvPr/>
        </p:nvSpPr>
        <p:spPr>
          <a:xfrm>
            <a:off x="7705336" y="4552235"/>
            <a:ext cx="40481" cy="34925"/>
          </a:xfrm>
          <a:custGeom>
            <a:rect b="b" l="l" r="r" t="t"/>
            <a:pathLst>
              <a:path extrusionOk="0" h="19050" w="19050">
                <a:moveTo>
                  <a:pt x="0" y="18859"/>
                </a:moveTo>
                <a:lnTo>
                  <a:pt x="18859" y="18859"/>
                </a:lnTo>
                <a:lnTo>
                  <a:pt x="18859" y="0"/>
                </a:lnTo>
              </a:path>
            </a:pathLst>
          </a:custGeom>
          <a:noFill/>
          <a:ln cap="flat" cmpd="sng" w="12700">
            <a:solidFill>
              <a:srgbClr val="808080"/>
            </a:solidFill>
            <a:prstDash val="solid"/>
            <a:round/>
            <a:headEnd len="sm" w="sm" type="none"/>
            <a:tailEnd len="sm" w="sm" type="none"/>
          </a:ln>
        </p:spPr>
        <p:txBody>
          <a:bodyPr anchorCtr="0" anchor="t" bIns="0" lIns="0" spcFirstLastPara="1" rIns="0" wrap="square" tIns="0">
            <a:noAutofit/>
          </a:bodyPr>
          <a:lstStyle/>
          <a:p>
            <a:pPr indent="0" lvl="0" marL="0" marR="0" rtl="0" algn="l">
              <a:spcBef>
                <a:spcPts val="0"/>
              </a:spcBef>
              <a:spcAft>
                <a:spcPts val="0"/>
              </a:spcAft>
              <a:buNone/>
            </a:pPr>
            <a:r>
              <a:t/>
            </a:r>
            <a:endParaRPr sz="1700">
              <a:solidFill>
                <a:schemeClr val="dk1"/>
              </a:solidFill>
              <a:latin typeface="Calibri"/>
              <a:ea typeface="Calibri"/>
              <a:cs typeface="Calibri"/>
              <a:sym typeface="Calibri"/>
            </a:endParaRPr>
          </a:p>
        </p:txBody>
      </p:sp>
      <p:sp>
        <p:nvSpPr>
          <p:cNvPr id="26" name="Google Shape;26;p2"/>
          <p:cNvSpPr txBox="1"/>
          <p:nvPr>
            <p:ph type="title"/>
          </p:nvPr>
        </p:nvSpPr>
        <p:spPr>
          <a:xfrm>
            <a:off x="388620" y="402338"/>
            <a:ext cx="6995160" cy="276999"/>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b="0" i="0" sz="1800" u="none" cap="none" strike="noStrike">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p:txBody>
      </p:sp>
      <p:sp>
        <p:nvSpPr>
          <p:cNvPr id="27" name="Google Shape;27;p2"/>
          <p:cNvSpPr txBox="1"/>
          <p:nvPr>
            <p:ph idx="1" type="body"/>
          </p:nvPr>
        </p:nvSpPr>
        <p:spPr>
          <a:xfrm>
            <a:off x="388620" y="2313433"/>
            <a:ext cx="6995160" cy="276999"/>
          </a:xfrm>
          <a:prstGeom prst="rect">
            <a:avLst/>
          </a:prstGeom>
          <a:noFill/>
          <a:ln>
            <a:noFill/>
          </a:ln>
        </p:spPr>
        <p:txBody>
          <a:bodyPr anchorCtr="0" anchor="t" bIns="0" lIns="0" spcFirstLastPara="1" rIns="0" wrap="square" tIns="0">
            <a:spAutoFit/>
          </a:bodyPr>
          <a:lstStyle>
            <a:lvl1pPr indent="-228600" lvl="0" marL="457200" marR="0" rtl="0" algn="l">
              <a:spcBef>
                <a:spcPts val="0"/>
              </a:spcBef>
              <a:spcAft>
                <a:spcPts val="0"/>
              </a:spcAft>
              <a:buSzPts val="1400"/>
              <a:buNone/>
              <a:defRPr b="0" i="0" sz="1800" u="none" cap="none" strike="noStrike">
                <a:latin typeface="Calibri"/>
                <a:ea typeface="Calibri"/>
                <a:cs typeface="Calibri"/>
                <a:sym typeface="Calibri"/>
              </a:defRPr>
            </a:lvl1pPr>
            <a:lvl2pPr indent="-228600" lvl="1" marL="914400" marR="0" rtl="0" algn="l">
              <a:spcBef>
                <a:spcPts val="0"/>
              </a:spcBef>
              <a:spcAft>
                <a:spcPts val="0"/>
              </a:spcAft>
              <a:buSzPts val="1400"/>
              <a:buNone/>
              <a:defRPr b="0" i="0" sz="1800" u="none" cap="none" strike="noStrike">
                <a:latin typeface="Calibri"/>
                <a:ea typeface="Calibri"/>
                <a:cs typeface="Calibri"/>
                <a:sym typeface="Calibri"/>
              </a:defRPr>
            </a:lvl2pPr>
            <a:lvl3pPr indent="-228600" lvl="2" marL="1371600" marR="0" rtl="0" algn="l">
              <a:spcBef>
                <a:spcPts val="0"/>
              </a:spcBef>
              <a:spcAft>
                <a:spcPts val="0"/>
              </a:spcAft>
              <a:buSzPts val="1400"/>
              <a:buNone/>
              <a:defRPr b="0" i="0" sz="1800" u="none" cap="none" strike="noStrike">
                <a:latin typeface="Calibri"/>
                <a:ea typeface="Calibri"/>
                <a:cs typeface="Calibri"/>
                <a:sym typeface="Calibri"/>
              </a:defRPr>
            </a:lvl3pPr>
            <a:lvl4pPr indent="-228600" lvl="3" marL="1828800" marR="0" rtl="0" algn="l">
              <a:spcBef>
                <a:spcPts val="0"/>
              </a:spcBef>
              <a:spcAft>
                <a:spcPts val="0"/>
              </a:spcAft>
              <a:buSzPts val="1400"/>
              <a:buNone/>
              <a:defRPr b="0" i="0" sz="1800" u="none" cap="none" strike="noStrike">
                <a:latin typeface="Calibri"/>
                <a:ea typeface="Calibri"/>
                <a:cs typeface="Calibri"/>
                <a:sym typeface="Calibri"/>
              </a:defRPr>
            </a:lvl4pPr>
            <a:lvl5pPr indent="-228600" lvl="4" marL="2286000" marR="0" rtl="0" algn="l">
              <a:spcBef>
                <a:spcPts val="0"/>
              </a:spcBef>
              <a:spcAft>
                <a:spcPts val="0"/>
              </a:spcAft>
              <a:buSzPts val="1400"/>
              <a:buNone/>
              <a:defRPr b="0" i="0" sz="1800" u="none" cap="none" strike="noStrike">
                <a:latin typeface="Calibri"/>
                <a:ea typeface="Calibri"/>
                <a:cs typeface="Calibri"/>
                <a:sym typeface="Calibri"/>
              </a:defRPr>
            </a:lvl5pPr>
            <a:lvl6pPr indent="-228600" lvl="5" marL="2743200" marR="0" rtl="0" algn="l">
              <a:spcBef>
                <a:spcPts val="0"/>
              </a:spcBef>
              <a:spcAft>
                <a:spcPts val="0"/>
              </a:spcAft>
              <a:buSzPts val="1400"/>
              <a:buNone/>
              <a:defRPr b="0" i="0" sz="1800" u="none" cap="none" strike="noStrike">
                <a:latin typeface="Calibri"/>
                <a:ea typeface="Calibri"/>
                <a:cs typeface="Calibri"/>
                <a:sym typeface="Calibri"/>
              </a:defRPr>
            </a:lvl6pPr>
            <a:lvl7pPr indent="-228600" lvl="6" marL="3200400" marR="0" rtl="0" algn="l">
              <a:spcBef>
                <a:spcPts val="0"/>
              </a:spcBef>
              <a:spcAft>
                <a:spcPts val="0"/>
              </a:spcAft>
              <a:buSzPts val="1400"/>
              <a:buNone/>
              <a:defRPr b="0" i="0" sz="1800" u="none" cap="none" strike="noStrike">
                <a:latin typeface="Calibri"/>
                <a:ea typeface="Calibri"/>
                <a:cs typeface="Calibri"/>
                <a:sym typeface="Calibri"/>
              </a:defRPr>
            </a:lvl7pPr>
            <a:lvl8pPr indent="-228600" lvl="7" marL="3657600" marR="0" rtl="0" algn="l">
              <a:spcBef>
                <a:spcPts val="0"/>
              </a:spcBef>
              <a:spcAft>
                <a:spcPts val="0"/>
              </a:spcAft>
              <a:buSzPts val="1400"/>
              <a:buNone/>
              <a:defRPr b="0" i="0" sz="1800" u="none" cap="none" strike="noStrike">
                <a:latin typeface="Calibri"/>
                <a:ea typeface="Calibri"/>
                <a:cs typeface="Calibri"/>
                <a:sym typeface="Calibri"/>
              </a:defRPr>
            </a:lvl8pPr>
            <a:lvl9pPr indent="-228600" lvl="8" marL="4114800" marR="0" rtl="0" algn="l">
              <a:spcBef>
                <a:spcPts val="0"/>
              </a:spcBef>
              <a:spcAft>
                <a:spcPts val="0"/>
              </a:spcAft>
              <a:buSzPts val="1400"/>
              <a:buNone/>
              <a:defRPr b="0" i="0" sz="1800" u="none" cap="none" strike="noStrike">
                <a:latin typeface="Calibri"/>
                <a:ea typeface="Calibri"/>
                <a:cs typeface="Calibri"/>
                <a:sym typeface="Calibri"/>
              </a:defRPr>
            </a:lvl9pPr>
          </a:lstStyle>
          <a:p/>
        </p:txBody>
      </p:sp>
      <p:sp>
        <p:nvSpPr>
          <p:cNvPr id="28" name="Google Shape;28;p2"/>
          <p:cNvSpPr txBox="1"/>
          <p:nvPr>
            <p:ph idx="11" type="ftr"/>
          </p:nvPr>
        </p:nvSpPr>
        <p:spPr>
          <a:xfrm>
            <a:off x="2642616" y="9354314"/>
            <a:ext cx="2487168" cy="540148"/>
          </a:xfrm>
          <a:prstGeom prst="rect">
            <a:avLst/>
          </a:prstGeom>
          <a:noFill/>
          <a:ln>
            <a:noFill/>
          </a:ln>
        </p:spPr>
        <p:txBody>
          <a:bodyPr anchorCtr="0" anchor="t" bIns="0" lIns="0" spcFirstLastPara="1" rIns="0" wrap="square" tIns="0">
            <a:spAutoFit/>
          </a:bodyPr>
          <a:lstStyle>
            <a:lvl1pPr lvl="0" marR="0" rtl="0" algn="ctr">
              <a:spcBef>
                <a:spcPts val="0"/>
              </a:spcBef>
              <a:spcAft>
                <a:spcPts val="0"/>
              </a:spcAft>
              <a:buSzPts val="1400"/>
              <a:buNone/>
              <a:defRPr sz="3509">
                <a:solidFill>
                  <a:srgbClr val="888888"/>
                </a:solidFill>
                <a:latin typeface="Calibri"/>
                <a:ea typeface="Calibri"/>
                <a:cs typeface="Calibri"/>
                <a:sym typeface="Calibri"/>
              </a:defRPr>
            </a:lvl1pPr>
            <a:lvl2pPr lvl="1"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9pPr>
          </a:lstStyle>
          <a:p/>
        </p:txBody>
      </p:sp>
      <p:sp>
        <p:nvSpPr>
          <p:cNvPr id="29" name="Google Shape;29;p2"/>
          <p:cNvSpPr txBox="1"/>
          <p:nvPr>
            <p:ph idx="10" type="dt"/>
          </p:nvPr>
        </p:nvSpPr>
        <p:spPr>
          <a:xfrm>
            <a:off x="388620" y="9354314"/>
            <a:ext cx="1787652" cy="540148"/>
          </a:xfrm>
          <a:prstGeom prst="rect">
            <a:avLst/>
          </a:prstGeom>
          <a:noFill/>
          <a:ln>
            <a:noFill/>
          </a:ln>
        </p:spPr>
        <p:txBody>
          <a:bodyPr anchorCtr="0" anchor="t" bIns="0" lIns="0" spcFirstLastPara="1" rIns="0" wrap="square" tIns="0">
            <a:spAutoFit/>
          </a:bodyPr>
          <a:lstStyle>
            <a:lvl1pPr lvl="0" marR="0" rtl="0" algn="l">
              <a:spcBef>
                <a:spcPts val="0"/>
              </a:spcBef>
              <a:spcAft>
                <a:spcPts val="0"/>
              </a:spcAft>
              <a:buSzPts val="1400"/>
              <a:buNone/>
              <a:defRPr sz="3509">
                <a:solidFill>
                  <a:srgbClr val="888888"/>
                </a:solidFill>
                <a:latin typeface="Calibri"/>
                <a:ea typeface="Calibri"/>
                <a:cs typeface="Calibri"/>
                <a:sym typeface="Calibri"/>
              </a:defRPr>
            </a:lvl1pPr>
            <a:lvl2pPr lvl="1"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2pPr>
            <a:lvl3pPr lvl="2"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3pPr>
            <a:lvl4pPr lvl="3"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4pPr>
            <a:lvl5pPr lvl="4"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5pPr>
            <a:lvl6pPr lvl="5"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6pPr>
            <a:lvl7pPr lvl="6"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7pPr>
            <a:lvl8pPr lvl="7"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8pPr>
            <a:lvl9pPr lvl="8" marR="0" rtl="0" algn="l">
              <a:spcBef>
                <a:spcPts val="0"/>
              </a:spcBef>
              <a:spcAft>
                <a:spcPts val="0"/>
              </a:spcAft>
              <a:buSzPts val="1400"/>
              <a:buNone/>
              <a:defRPr b="0" i="0" sz="3509" u="none" cap="none" strike="noStrike">
                <a:solidFill>
                  <a:schemeClr val="dk1"/>
                </a:solidFill>
                <a:latin typeface="Calibri"/>
                <a:ea typeface="Calibri"/>
                <a:cs typeface="Calibri"/>
                <a:sym typeface="Calibri"/>
              </a:defRPr>
            </a:lvl9pPr>
          </a:lstStyle>
          <a:p/>
        </p:txBody>
      </p:sp>
      <p:sp>
        <p:nvSpPr>
          <p:cNvPr id="30" name="Google Shape;30;p2"/>
          <p:cNvSpPr txBox="1"/>
          <p:nvPr>
            <p:ph idx="12" type="sldNum"/>
          </p:nvPr>
        </p:nvSpPr>
        <p:spPr>
          <a:xfrm>
            <a:off x="5596128" y="9354314"/>
            <a:ext cx="1787652" cy="540148"/>
          </a:xfrm>
          <a:prstGeom prst="rect">
            <a:avLst/>
          </a:prstGeom>
          <a:noFill/>
          <a:ln>
            <a:noFill/>
          </a:ln>
        </p:spPr>
        <p:txBody>
          <a:bodyPr anchorCtr="0" anchor="t" bIns="0" lIns="0" spcFirstLastPara="1" rIns="0" wrap="square" tIns="0">
            <a:spAutoFit/>
          </a:bodyPr>
          <a:lstStyle>
            <a:lvl1pPr indent="0" lvl="0" marL="0" marR="0" rtl="0" algn="r">
              <a:spcBef>
                <a:spcPts val="0"/>
              </a:spcBef>
              <a:buNone/>
              <a:defRPr sz="3509">
                <a:solidFill>
                  <a:srgbClr val="888888"/>
                </a:solidFill>
                <a:latin typeface="Calibri"/>
                <a:ea typeface="Calibri"/>
                <a:cs typeface="Calibri"/>
                <a:sym typeface="Calibri"/>
              </a:defRPr>
            </a:lvl1pPr>
            <a:lvl2pPr indent="0" lvl="1" marL="0" marR="0" rtl="0" algn="r">
              <a:spcBef>
                <a:spcPts val="0"/>
              </a:spcBef>
              <a:buNone/>
              <a:defRPr sz="3509">
                <a:solidFill>
                  <a:srgbClr val="888888"/>
                </a:solidFill>
                <a:latin typeface="Calibri"/>
                <a:ea typeface="Calibri"/>
                <a:cs typeface="Calibri"/>
                <a:sym typeface="Calibri"/>
              </a:defRPr>
            </a:lvl2pPr>
            <a:lvl3pPr indent="0" lvl="2" marL="0" marR="0" rtl="0" algn="r">
              <a:spcBef>
                <a:spcPts val="0"/>
              </a:spcBef>
              <a:buNone/>
              <a:defRPr sz="3509">
                <a:solidFill>
                  <a:srgbClr val="888888"/>
                </a:solidFill>
                <a:latin typeface="Calibri"/>
                <a:ea typeface="Calibri"/>
                <a:cs typeface="Calibri"/>
                <a:sym typeface="Calibri"/>
              </a:defRPr>
            </a:lvl3pPr>
            <a:lvl4pPr indent="0" lvl="3" marL="0" marR="0" rtl="0" algn="r">
              <a:spcBef>
                <a:spcPts val="0"/>
              </a:spcBef>
              <a:buNone/>
              <a:defRPr sz="3509">
                <a:solidFill>
                  <a:srgbClr val="888888"/>
                </a:solidFill>
                <a:latin typeface="Calibri"/>
                <a:ea typeface="Calibri"/>
                <a:cs typeface="Calibri"/>
                <a:sym typeface="Calibri"/>
              </a:defRPr>
            </a:lvl4pPr>
            <a:lvl5pPr indent="0" lvl="4" marL="0" marR="0" rtl="0" algn="r">
              <a:spcBef>
                <a:spcPts val="0"/>
              </a:spcBef>
              <a:buNone/>
              <a:defRPr sz="3509">
                <a:solidFill>
                  <a:srgbClr val="888888"/>
                </a:solidFill>
                <a:latin typeface="Calibri"/>
                <a:ea typeface="Calibri"/>
                <a:cs typeface="Calibri"/>
                <a:sym typeface="Calibri"/>
              </a:defRPr>
            </a:lvl5pPr>
            <a:lvl6pPr indent="0" lvl="5" marL="0" marR="0" rtl="0" algn="r">
              <a:spcBef>
                <a:spcPts val="0"/>
              </a:spcBef>
              <a:buNone/>
              <a:defRPr sz="3509">
                <a:solidFill>
                  <a:srgbClr val="888888"/>
                </a:solidFill>
                <a:latin typeface="Calibri"/>
                <a:ea typeface="Calibri"/>
                <a:cs typeface="Calibri"/>
                <a:sym typeface="Calibri"/>
              </a:defRPr>
            </a:lvl6pPr>
            <a:lvl7pPr indent="0" lvl="6" marL="0" marR="0" rtl="0" algn="r">
              <a:spcBef>
                <a:spcPts val="0"/>
              </a:spcBef>
              <a:buNone/>
              <a:defRPr sz="3509">
                <a:solidFill>
                  <a:srgbClr val="888888"/>
                </a:solidFill>
                <a:latin typeface="Calibri"/>
                <a:ea typeface="Calibri"/>
                <a:cs typeface="Calibri"/>
                <a:sym typeface="Calibri"/>
              </a:defRPr>
            </a:lvl7pPr>
            <a:lvl8pPr indent="0" lvl="7" marL="0" marR="0" rtl="0" algn="r">
              <a:spcBef>
                <a:spcPts val="0"/>
              </a:spcBef>
              <a:buNone/>
              <a:defRPr sz="3509">
                <a:solidFill>
                  <a:srgbClr val="888888"/>
                </a:solidFill>
                <a:latin typeface="Calibri"/>
                <a:ea typeface="Calibri"/>
                <a:cs typeface="Calibri"/>
                <a:sym typeface="Calibri"/>
              </a:defRPr>
            </a:lvl8pPr>
            <a:lvl9pPr indent="0" lvl="8" marL="0" marR="0" rtl="0" algn="r">
              <a:spcBef>
                <a:spcPts val="0"/>
              </a:spcBef>
              <a:buNone/>
              <a:defRPr sz="3509">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b="0" u="none"/>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65" name="Shape 65"/>
        <p:cNvGrpSpPr/>
        <p:nvPr/>
      </p:nvGrpSpPr>
      <p:grpSpPr>
        <a:xfrm>
          <a:off x="0" y="0"/>
          <a:ext cx="0" cy="0"/>
          <a:chOff x="0" y="0"/>
          <a:chExt cx="0" cy="0"/>
        </a:xfrm>
      </p:grpSpPr>
      <p:sp>
        <p:nvSpPr>
          <p:cNvPr id="66" name="Google Shape;66;p1"/>
          <p:cNvSpPr/>
          <p:nvPr/>
        </p:nvSpPr>
        <p:spPr>
          <a:xfrm>
            <a:off x="5334000" y="8705850"/>
            <a:ext cx="2012051" cy="993196"/>
          </a:xfrm>
          <a:prstGeom prst="rect">
            <a:avLst/>
          </a:prstGeom>
          <a:solidFill>
            <a:srgbClr val="D8D8D8">
              <a:alpha val="74901"/>
            </a:srgbClr>
          </a:solidFill>
          <a:ln>
            <a:noFill/>
          </a:ln>
        </p:spPr>
        <p:txBody>
          <a:bodyPr anchorCtr="0" anchor="ctr" bIns="64725" lIns="129500" spcFirstLastPara="1" rIns="129500" wrap="square" tIns="64725">
            <a:noAutofit/>
          </a:bodyPr>
          <a:lstStyle/>
          <a:p>
            <a:pPr indent="0" lvl="0" marL="0" marR="0" rtl="0" algn="ctr">
              <a:spcBef>
                <a:spcPts val="0"/>
              </a:spcBef>
              <a:spcAft>
                <a:spcPts val="0"/>
              </a:spcAft>
              <a:buNone/>
            </a:pPr>
            <a:r>
              <a:rPr lang="en-US" sz="1200">
                <a:solidFill>
                  <a:schemeClr val="dk1"/>
                </a:solidFill>
                <a:latin typeface="Calibri"/>
                <a:ea typeface="Calibri"/>
                <a:cs typeface="Calibri"/>
                <a:sym typeface="Calibri"/>
              </a:rPr>
              <a:t>YOUR LOGO HERE</a:t>
            </a:r>
            <a:endParaRPr sz="1200">
              <a:solidFill>
                <a:schemeClr val="dk1"/>
              </a:solidFill>
              <a:latin typeface="Calibri"/>
              <a:ea typeface="Calibri"/>
              <a:cs typeface="Calibri"/>
              <a:sym typeface="Calibri"/>
            </a:endParaRPr>
          </a:p>
        </p:txBody>
      </p:sp>
      <p:pic>
        <p:nvPicPr>
          <p:cNvPr descr="A picture containing text, clock, sign&#10;&#10;Description automatically generated" id="67" name="Google Shape;67;p1"/>
          <p:cNvPicPr preferRelativeResize="0"/>
          <p:nvPr/>
        </p:nvPicPr>
        <p:blipFill rotWithShape="1">
          <a:blip r:embed="rId3">
            <a:alphaModFix/>
          </a:blip>
          <a:srcRect b="0" l="0" r="0" t="0"/>
          <a:stretch/>
        </p:blipFill>
        <p:spPr>
          <a:xfrm>
            <a:off x="551375" y="8622299"/>
            <a:ext cx="1930924" cy="843650"/>
          </a:xfrm>
          <a:prstGeom prst="rect">
            <a:avLst/>
          </a:prstGeom>
          <a:noFill/>
          <a:ln>
            <a:noFill/>
          </a:ln>
        </p:spPr>
      </p:pic>
      <p:sp>
        <p:nvSpPr>
          <p:cNvPr id="68" name="Google Shape;68;p1"/>
          <p:cNvSpPr/>
          <p:nvPr/>
        </p:nvSpPr>
        <p:spPr>
          <a:xfrm>
            <a:off x="6064514" y="7086600"/>
            <a:ext cx="1281537" cy="1266446"/>
          </a:xfrm>
          <a:prstGeom prst="rect">
            <a:avLst/>
          </a:prstGeom>
          <a:solidFill>
            <a:srgbClr val="D8D8D8">
              <a:alpha val="74901"/>
            </a:srgbClr>
          </a:solidFill>
          <a:ln>
            <a:noFill/>
          </a:ln>
        </p:spPr>
        <p:txBody>
          <a:bodyPr anchorCtr="0" anchor="ctr" bIns="64725" lIns="129500" spcFirstLastPara="1" rIns="129500" wrap="square" tIns="64725">
            <a:noAutofit/>
          </a:bodyPr>
          <a:lstStyle/>
          <a:p>
            <a:pPr indent="0" lvl="0" marL="0" marR="0" rtl="0" algn="ctr">
              <a:spcBef>
                <a:spcPts val="0"/>
              </a:spcBef>
              <a:spcAft>
                <a:spcPts val="0"/>
              </a:spcAft>
              <a:buNone/>
            </a:pPr>
            <a:r>
              <a:rPr lang="en-US" sz="1200">
                <a:solidFill>
                  <a:schemeClr val="dk1"/>
                </a:solidFill>
                <a:latin typeface="Calibri"/>
                <a:ea typeface="Calibri"/>
                <a:cs typeface="Calibri"/>
                <a:sym typeface="Calibri"/>
              </a:rPr>
              <a:t>QR CODE HERE</a:t>
            </a:r>
            <a:endParaRPr sz="1200">
              <a:solidFill>
                <a:schemeClr val="dk1"/>
              </a:solidFill>
              <a:latin typeface="Calibri"/>
              <a:ea typeface="Calibri"/>
              <a:cs typeface="Calibri"/>
              <a:sym typeface="Calibri"/>
            </a:endParaRPr>
          </a:p>
        </p:txBody>
      </p:sp>
      <p:sp>
        <p:nvSpPr>
          <p:cNvPr id="69" name="Google Shape;69;p1"/>
          <p:cNvSpPr txBox="1"/>
          <p:nvPr/>
        </p:nvSpPr>
        <p:spPr>
          <a:xfrm>
            <a:off x="551365" y="8025548"/>
            <a:ext cx="5327700" cy="184800"/>
          </a:xfrm>
          <a:prstGeom prst="rect">
            <a:avLst/>
          </a:prstGeom>
          <a:noFill/>
          <a:ln>
            <a:noFill/>
          </a:ln>
        </p:spPr>
        <p:txBody>
          <a:bodyPr anchorCtr="0" anchor="t" bIns="0" lIns="0" spcFirstLastPara="1" rIns="0" wrap="square" tIns="0">
            <a:noAutofit/>
          </a:bodyPr>
          <a:lstStyle/>
          <a:p>
            <a:pPr indent="0" lvl="0" marL="0" marR="0" rtl="0" algn="l">
              <a:lnSpc>
                <a:spcPct val="128571"/>
              </a:lnSpc>
              <a:spcBef>
                <a:spcPts val="0"/>
              </a:spcBef>
              <a:spcAft>
                <a:spcPts val="0"/>
              </a:spcAft>
              <a:buNone/>
            </a:pPr>
            <a:r>
              <a:rPr b="1" lang="en-US" sz="1500">
                <a:solidFill>
                  <a:srgbClr val="022C40"/>
                </a:solidFill>
                <a:latin typeface="Calibri"/>
                <a:ea typeface="Calibri"/>
                <a:cs typeface="Calibri"/>
                <a:sym typeface="Calibri"/>
              </a:rPr>
              <a:t>Access ALEX Medicare at &lt;sampleURL.com&gt;</a:t>
            </a:r>
            <a:endParaRPr sz="1500"/>
          </a:p>
        </p:txBody>
      </p:sp>
    </p:spTree>
  </p:cSld>
  <p:clrMapOvr>
    <a:masterClrMapping/>
  </p:clrMapOvr>
</p:sld>
</file>

<file path=ppt/theme/theme1.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2019-09-26T16:53:50Z</dcterms:creat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reated">
    <vt:filetime>2019-09-26T00:00:00Z</vt:filetime>
  </property>
  <property fmtid="{D5CDD505-2E9C-101B-9397-08002B2CF9AE}" pid="3" name="Creator">
    <vt:lpwstr>Adobe InDesign 14.0 (Macintosh)</vt:lpwstr>
  </property>
  <property fmtid="{D5CDD505-2E9C-101B-9397-08002B2CF9AE}" pid="4" name="LastSaved">
    <vt:filetime>2019-09-26T00:00:00Z</vt:filetime>
  </property>
</Properties>
</file>