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3657600" cy="548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80">
          <p15:clr>
            <a:srgbClr val="A4A3A4"/>
          </p15:clr>
        </p15:guide>
        <p15:guide id="2" pos="4590">
          <p15:clr>
            <a:srgbClr val="A4A3A4"/>
          </p15:clr>
        </p15:guide>
        <p15:guide id="3" pos="27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qTc0HR30yNoMSFxcLpDADGzrr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/>
    <p:restoredTop sz="95755"/>
  </p:normalViewPr>
  <p:slideViewPr>
    <p:cSldViewPr snapToGrid="0">
      <p:cViewPr varScale="1">
        <p:scale>
          <a:sx n="72" d="100"/>
          <a:sy n="72" d="100"/>
        </p:scale>
        <p:origin x="2816" y="232"/>
      </p:cViewPr>
      <p:guideLst>
        <p:guide orient="horz" pos="5280"/>
        <p:guide pos="4590"/>
        <p:guide pos="272"/>
        <p:guide orient="horz" pos="1056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2071688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2071688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Entice folks to visit </a:t>
            </a:r>
            <a:r>
              <a:rPr lang="en-US" dirty="0" err="1"/>
              <a:t>alex</a:t>
            </a:r>
            <a:r>
              <a:rPr lang="en-US" dirty="0"/>
              <a:t> this year </a:t>
            </a:r>
            <a:r>
              <a:rPr lang="en-US" dirty="0" err="1"/>
              <a:t>bc</a:t>
            </a:r>
            <a:r>
              <a:rPr lang="en-US" dirty="0"/>
              <a:t> of new features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Choose your path - ALEX Go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Family Plan Comparison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HSA forecasting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Medicare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Slide 23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0" y="0"/>
            <a:ext cx="7772400" cy="3862200"/>
          </a:xfrm>
          <a:prstGeom prst="rect">
            <a:avLst/>
          </a:prstGeom>
          <a:gradFill>
            <a:gsLst>
              <a:gs pos="0">
                <a:srgbClr val="73DFC1"/>
              </a:gs>
              <a:gs pos="56000">
                <a:srgbClr val="058467"/>
              </a:gs>
              <a:gs pos="100000">
                <a:srgbClr val="03654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9">
              <a:solidFill>
                <a:srgbClr val="02344A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1875" y="2457817"/>
            <a:ext cx="993100" cy="9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 b="21060"/>
          <a:stretch/>
        </p:blipFill>
        <p:spPr>
          <a:xfrm>
            <a:off x="4199175" y="301676"/>
            <a:ext cx="3079351" cy="335505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rot="5400000">
            <a:off x="3351587" y="-51461"/>
            <a:ext cx="1067725" cy="777390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6350" y="301676"/>
            <a:ext cx="993100" cy="9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ctrTitle"/>
          </p:nvPr>
        </p:nvSpPr>
        <p:spPr>
          <a:xfrm>
            <a:off x="582930" y="3118106"/>
            <a:ext cx="6606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1165860" y="5632706"/>
            <a:ext cx="54406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758906" y="81341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537866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81320" y="11641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448589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598444" y="116172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0"/>
                </a:moveTo>
                <a:lnTo>
                  <a:pt x="0" y="537866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722779" y="10046759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0" y="0"/>
                </a:moveTo>
                <a:lnTo>
                  <a:pt x="44858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717453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19011"/>
                </a:moveTo>
                <a:lnTo>
                  <a:pt x="1950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98445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0"/>
                </a:moveTo>
                <a:lnTo>
                  <a:pt x="0" y="0"/>
                </a:lnTo>
                <a:lnTo>
                  <a:pt x="0" y="19011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598445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0"/>
                </a:moveTo>
                <a:lnTo>
                  <a:pt x="0" y="18999"/>
                </a:lnTo>
                <a:lnTo>
                  <a:pt x="19507" y="1899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717453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18999"/>
                </a:moveTo>
                <a:lnTo>
                  <a:pt x="19507" y="18999"/>
                </a:lnTo>
                <a:lnTo>
                  <a:pt x="19507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745413" y="92423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239491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536000" y="23284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239491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455863" y="127002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0"/>
                </a:moveTo>
                <a:lnTo>
                  <a:pt x="0" y="239491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576074" y="4586816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0" y="0"/>
                </a:moveTo>
                <a:lnTo>
                  <a:pt x="2394915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7705336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18859"/>
                </a:moveTo>
                <a:lnTo>
                  <a:pt x="18859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455863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0"/>
                </a:moveTo>
                <a:lnTo>
                  <a:pt x="0" y="0"/>
                </a:lnTo>
                <a:lnTo>
                  <a:pt x="0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455863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0"/>
                </a:moveTo>
                <a:lnTo>
                  <a:pt x="0" y="18859"/>
                </a:lnTo>
                <a:lnTo>
                  <a:pt x="18859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705336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18859"/>
                </a:moveTo>
                <a:lnTo>
                  <a:pt x="18859" y="18859"/>
                </a:lnTo>
                <a:lnTo>
                  <a:pt x="1885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551374" y="1139401"/>
            <a:ext cx="3475200" cy="1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Here’s what’s new with ALEX.</a:t>
            </a:r>
            <a:endParaRPr sz="3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551374" y="3730586"/>
            <a:ext cx="6400968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to ALEX?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 is an interactive online experience designed to help you make confident choices about your benefits decisions. Just answer a few questions and ALEX will help you understand your best-fit benefits options.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Talked with ALEX before?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year, your ALEX journey is better than ever, with new features that guide you and your family towards your best-fit benefits. </a:t>
            </a:r>
          </a:p>
        </p:txBody>
      </p:sp>
      <p:sp>
        <p:nvSpPr>
          <p:cNvPr id="67" name="Google Shape;67;p1"/>
          <p:cNvSpPr/>
          <p:nvPr/>
        </p:nvSpPr>
        <p:spPr>
          <a:xfrm>
            <a:off x="5334000" y="8705850"/>
            <a:ext cx="2012100" cy="993300"/>
          </a:xfrm>
          <a:prstGeom prst="rect">
            <a:avLst/>
          </a:prstGeom>
          <a:solidFill>
            <a:srgbClr val="D8D8D8">
              <a:alpha val="74509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 descr="A picture containing text, clock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375" y="8984343"/>
            <a:ext cx="1553196" cy="71480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6458269" y="7774770"/>
            <a:ext cx="887831" cy="852108"/>
          </a:xfrm>
          <a:prstGeom prst="rect">
            <a:avLst/>
          </a:prstGeom>
          <a:solidFill>
            <a:srgbClr val="D8D8D8">
              <a:alpha val="74509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551374" y="5225954"/>
            <a:ext cx="2891736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CHECK OUT WHAT’S NEW: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551375" y="5557793"/>
            <a:ext cx="5530112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9886" lvl="0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benefits experience that works for you!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personalized benefits advice at your own pace with a guided conversation through Benefits Counselor </a:t>
            </a: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audio-free, text-based experience through ALEX Go</a:t>
            </a:r>
          </a:p>
          <a:p>
            <a:pPr marL="349886" lvl="0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886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 Medicare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new personalized, interactive experience that makes it easy to navigate the Medicare maze with unbiased, comprehensive Medicare education</a:t>
            </a:r>
          </a:p>
          <a:p>
            <a:pPr marL="349886" lvl="0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886" lvl="0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Plan Comparison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Compare your plans with a family member’s plans to figure out which option gives you the best coverage </a:t>
            </a:r>
          </a:p>
          <a:p>
            <a:pPr marL="349886" lvl="0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886" lvl="0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HSA Forecasting: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what you need to contribute to your HSA for the year, in addition to an FSA and LFSA tax savings calculator</a:t>
            </a:r>
          </a:p>
          <a:p>
            <a:pPr marL="349886" lvl="0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886" lvl="0" indent="-285750">
              <a:buClr>
                <a:schemeClr val="dk1"/>
              </a:buClr>
              <a:buSzPts val="115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Voluntary Benefits: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unbiased overviews of voluntary benefits like hospital indemnity or critical illness and accident coverage</a:t>
            </a:r>
          </a:p>
        </p:txBody>
      </p:sp>
      <p:sp>
        <p:nvSpPr>
          <p:cNvPr id="72" name="Google Shape;72;p1"/>
          <p:cNvSpPr txBox="1"/>
          <p:nvPr/>
        </p:nvSpPr>
        <p:spPr>
          <a:xfrm>
            <a:off x="551374" y="8324478"/>
            <a:ext cx="4782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Ready to see what ALEX suggests for you? </a:t>
            </a:r>
            <a:b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sampleURL.com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250</Words>
  <Application>Microsoft Macintosh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Blaze Pullman</cp:lastModifiedBy>
  <cp:revision>5</cp:revision>
  <dcterms:created xsi:type="dcterms:W3CDTF">2019-09-26T16:53:50Z</dcterms:created>
  <dcterms:modified xsi:type="dcterms:W3CDTF">2023-08-23T22:38:04Z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2019-09-26T00:00:00Z</vt:filetime>
  </property>
</Properties>
</file>