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7772400" cy="10058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3" name="Shape 12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10;p2"/>
          <p:cNvSpPr/>
          <p:nvPr/>
        </p:nvSpPr>
        <p:spPr>
          <a:xfrm flipV="1">
            <a:off x="7758906" y="81340"/>
            <a:ext cx="1" cy="9860888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24" name="Google Shape;11;p2"/>
          <p:cNvSpPr/>
          <p:nvPr/>
        </p:nvSpPr>
        <p:spPr>
          <a:xfrm flipH="1" flipV="1">
            <a:off x="6681320" y="11641"/>
            <a:ext cx="953253" cy="1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25" name="Google Shape;12;p2"/>
          <p:cNvSpPr/>
          <p:nvPr/>
        </p:nvSpPr>
        <p:spPr>
          <a:xfrm flipH="1">
            <a:off x="6598443" y="116171"/>
            <a:ext cx="1" cy="9860888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26" name="Google Shape;13;p2"/>
          <p:cNvSpPr/>
          <p:nvPr/>
        </p:nvSpPr>
        <p:spPr>
          <a:xfrm>
            <a:off x="6722778" y="10046758"/>
            <a:ext cx="953254" cy="1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27" name="Google Shape;14;p2"/>
          <p:cNvSpPr/>
          <p:nvPr/>
        </p:nvSpPr>
        <p:spPr>
          <a:xfrm>
            <a:off x="7717452" y="11629"/>
            <a:ext cx="41454" cy="34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8" name="Google Shape;15;p2"/>
          <p:cNvSpPr/>
          <p:nvPr/>
        </p:nvSpPr>
        <p:spPr>
          <a:xfrm>
            <a:off x="6598445" y="11629"/>
            <a:ext cx="41454" cy="34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9" name="Google Shape;16;p2"/>
          <p:cNvSpPr/>
          <p:nvPr/>
        </p:nvSpPr>
        <p:spPr>
          <a:xfrm>
            <a:off x="6598445" y="10011916"/>
            <a:ext cx="41454" cy="3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0" name="Google Shape;17;p2"/>
          <p:cNvSpPr/>
          <p:nvPr/>
        </p:nvSpPr>
        <p:spPr>
          <a:xfrm>
            <a:off x="7717452" y="10011916"/>
            <a:ext cx="41454" cy="3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1" name="Google Shape;18;p2"/>
          <p:cNvSpPr/>
          <p:nvPr/>
        </p:nvSpPr>
        <p:spPr>
          <a:xfrm flipV="1">
            <a:off x="7745413" y="92423"/>
            <a:ext cx="1" cy="4390677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32" name="Google Shape;19;p2"/>
          <p:cNvSpPr/>
          <p:nvPr/>
        </p:nvSpPr>
        <p:spPr>
          <a:xfrm flipH="1" flipV="1">
            <a:off x="2536000" y="23283"/>
            <a:ext cx="5089195" cy="1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33" name="Google Shape;20;p2"/>
          <p:cNvSpPr/>
          <p:nvPr/>
        </p:nvSpPr>
        <p:spPr>
          <a:xfrm flipH="1">
            <a:off x="2455863" y="127002"/>
            <a:ext cx="1" cy="4390677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34" name="Google Shape;21;p2"/>
          <p:cNvSpPr/>
          <p:nvPr/>
        </p:nvSpPr>
        <p:spPr>
          <a:xfrm>
            <a:off x="2576073" y="4586816"/>
            <a:ext cx="5089196" cy="1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35" name="Google Shape;22;p2"/>
          <p:cNvSpPr/>
          <p:nvPr/>
        </p:nvSpPr>
        <p:spPr>
          <a:xfrm>
            <a:off x="7705335" y="23278"/>
            <a:ext cx="40077" cy="34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6" name="Google Shape;23;p2"/>
          <p:cNvSpPr/>
          <p:nvPr/>
        </p:nvSpPr>
        <p:spPr>
          <a:xfrm>
            <a:off x="2455863" y="23278"/>
            <a:ext cx="40076" cy="34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7" name="Google Shape;24;p2"/>
          <p:cNvSpPr/>
          <p:nvPr/>
        </p:nvSpPr>
        <p:spPr>
          <a:xfrm>
            <a:off x="2455863" y="4552234"/>
            <a:ext cx="40076" cy="34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8" name="Google Shape;25;p2"/>
          <p:cNvSpPr/>
          <p:nvPr/>
        </p:nvSpPr>
        <p:spPr>
          <a:xfrm>
            <a:off x="7705335" y="4552234"/>
            <a:ext cx="40077" cy="34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582930" y="3118105"/>
            <a:ext cx="6606541" cy="277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165860" y="5632706"/>
            <a:ext cx="5440680" cy="277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xfrm>
            <a:off x="6920503" y="9354314"/>
            <a:ext cx="463278" cy="447998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10;p2"/>
          <p:cNvSpPr/>
          <p:nvPr/>
        </p:nvSpPr>
        <p:spPr>
          <a:xfrm flipV="1">
            <a:off x="7758906" y="81340"/>
            <a:ext cx="1" cy="9860888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49" name="Google Shape;11;p2"/>
          <p:cNvSpPr/>
          <p:nvPr/>
        </p:nvSpPr>
        <p:spPr>
          <a:xfrm flipH="1" flipV="1">
            <a:off x="6681320" y="11641"/>
            <a:ext cx="953253" cy="1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50" name="Google Shape;12;p2"/>
          <p:cNvSpPr/>
          <p:nvPr/>
        </p:nvSpPr>
        <p:spPr>
          <a:xfrm flipH="1">
            <a:off x="6598443" y="116171"/>
            <a:ext cx="1" cy="9860888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51" name="Google Shape;13;p2"/>
          <p:cNvSpPr/>
          <p:nvPr/>
        </p:nvSpPr>
        <p:spPr>
          <a:xfrm>
            <a:off x="6722778" y="10046758"/>
            <a:ext cx="953254" cy="1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52" name="Google Shape;14;p2"/>
          <p:cNvSpPr/>
          <p:nvPr/>
        </p:nvSpPr>
        <p:spPr>
          <a:xfrm>
            <a:off x="7717452" y="11629"/>
            <a:ext cx="41454" cy="34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3" name="Google Shape;15;p2"/>
          <p:cNvSpPr/>
          <p:nvPr/>
        </p:nvSpPr>
        <p:spPr>
          <a:xfrm>
            <a:off x="6598445" y="11629"/>
            <a:ext cx="41454" cy="34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4" name="Google Shape;16;p2"/>
          <p:cNvSpPr/>
          <p:nvPr/>
        </p:nvSpPr>
        <p:spPr>
          <a:xfrm>
            <a:off x="6598445" y="10011916"/>
            <a:ext cx="41454" cy="3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5" name="Google Shape;17;p2"/>
          <p:cNvSpPr/>
          <p:nvPr/>
        </p:nvSpPr>
        <p:spPr>
          <a:xfrm>
            <a:off x="7717452" y="10011916"/>
            <a:ext cx="41454" cy="3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6" name="Google Shape;18;p2"/>
          <p:cNvSpPr/>
          <p:nvPr/>
        </p:nvSpPr>
        <p:spPr>
          <a:xfrm flipV="1">
            <a:off x="7745413" y="92423"/>
            <a:ext cx="1" cy="4390677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57" name="Google Shape;19;p2"/>
          <p:cNvSpPr/>
          <p:nvPr/>
        </p:nvSpPr>
        <p:spPr>
          <a:xfrm flipH="1" flipV="1">
            <a:off x="2536000" y="23283"/>
            <a:ext cx="5089195" cy="1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58" name="Google Shape;20;p2"/>
          <p:cNvSpPr/>
          <p:nvPr/>
        </p:nvSpPr>
        <p:spPr>
          <a:xfrm flipH="1">
            <a:off x="2455863" y="127002"/>
            <a:ext cx="1" cy="4390677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59" name="Google Shape;21;p2"/>
          <p:cNvSpPr/>
          <p:nvPr/>
        </p:nvSpPr>
        <p:spPr>
          <a:xfrm>
            <a:off x="2576073" y="4586816"/>
            <a:ext cx="5089196" cy="1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60" name="Google Shape;22;p2"/>
          <p:cNvSpPr/>
          <p:nvPr/>
        </p:nvSpPr>
        <p:spPr>
          <a:xfrm>
            <a:off x="7705335" y="23278"/>
            <a:ext cx="40077" cy="34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61" name="Google Shape;23;p2"/>
          <p:cNvSpPr/>
          <p:nvPr/>
        </p:nvSpPr>
        <p:spPr>
          <a:xfrm>
            <a:off x="2455863" y="23278"/>
            <a:ext cx="40076" cy="34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62" name="Google Shape;24;p2"/>
          <p:cNvSpPr/>
          <p:nvPr/>
        </p:nvSpPr>
        <p:spPr>
          <a:xfrm>
            <a:off x="2455863" y="4552234"/>
            <a:ext cx="40076" cy="34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63" name="Google Shape;25;p2"/>
          <p:cNvSpPr/>
          <p:nvPr/>
        </p:nvSpPr>
        <p:spPr>
          <a:xfrm>
            <a:off x="7705335" y="4552234"/>
            <a:ext cx="40077" cy="34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64" name="Title Text"/>
          <p:cNvSpPr txBox="1"/>
          <p:nvPr>
            <p:ph type="title"/>
          </p:nvPr>
        </p:nvSpPr>
        <p:spPr>
          <a:xfrm>
            <a:off x="388620" y="402337"/>
            <a:ext cx="6995160" cy="277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65" name="Body Level One…"/>
          <p:cNvSpPr txBox="1"/>
          <p:nvPr>
            <p:ph type="body" sz="quarter" idx="1"/>
          </p:nvPr>
        </p:nvSpPr>
        <p:spPr>
          <a:xfrm>
            <a:off x="388620" y="2313433"/>
            <a:ext cx="6995160" cy="277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Slide Number"/>
          <p:cNvSpPr txBox="1"/>
          <p:nvPr>
            <p:ph type="sldNum" sz="quarter" idx="2"/>
          </p:nvPr>
        </p:nvSpPr>
        <p:spPr>
          <a:xfrm>
            <a:off x="6920503" y="9354314"/>
            <a:ext cx="463278" cy="447998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10;p2"/>
          <p:cNvSpPr/>
          <p:nvPr/>
        </p:nvSpPr>
        <p:spPr>
          <a:xfrm flipV="1">
            <a:off x="7758906" y="81340"/>
            <a:ext cx="1" cy="9860888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74" name="Google Shape;11;p2"/>
          <p:cNvSpPr/>
          <p:nvPr/>
        </p:nvSpPr>
        <p:spPr>
          <a:xfrm flipH="1" flipV="1">
            <a:off x="6681320" y="11641"/>
            <a:ext cx="953253" cy="1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75" name="Google Shape;12;p2"/>
          <p:cNvSpPr/>
          <p:nvPr/>
        </p:nvSpPr>
        <p:spPr>
          <a:xfrm flipH="1">
            <a:off x="6598443" y="116171"/>
            <a:ext cx="1" cy="9860888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76" name="Google Shape;13;p2"/>
          <p:cNvSpPr/>
          <p:nvPr/>
        </p:nvSpPr>
        <p:spPr>
          <a:xfrm>
            <a:off x="6722778" y="10046758"/>
            <a:ext cx="953254" cy="1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77" name="Google Shape;14;p2"/>
          <p:cNvSpPr/>
          <p:nvPr/>
        </p:nvSpPr>
        <p:spPr>
          <a:xfrm>
            <a:off x="7717452" y="11629"/>
            <a:ext cx="41454" cy="34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8" name="Google Shape;15;p2"/>
          <p:cNvSpPr/>
          <p:nvPr/>
        </p:nvSpPr>
        <p:spPr>
          <a:xfrm>
            <a:off x="6598445" y="11629"/>
            <a:ext cx="41454" cy="34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79" name="Google Shape;16;p2"/>
          <p:cNvSpPr/>
          <p:nvPr/>
        </p:nvSpPr>
        <p:spPr>
          <a:xfrm>
            <a:off x="6598445" y="10011916"/>
            <a:ext cx="41454" cy="3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0" name="Google Shape;17;p2"/>
          <p:cNvSpPr/>
          <p:nvPr/>
        </p:nvSpPr>
        <p:spPr>
          <a:xfrm>
            <a:off x="7717452" y="10011916"/>
            <a:ext cx="41454" cy="3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1" name="Google Shape;18;p2"/>
          <p:cNvSpPr/>
          <p:nvPr/>
        </p:nvSpPr>
        <p:spPr>
          <a:xfrm flipV="1">
            <a:off x="7745413" y="92423"/>
            <a:ext cx="1" cy="4390677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82" name="Google Shape;19;p2"/>
          <p:cNvSpPr/>
          <p:nvPr/>
        </p:nvSpPr>
        <p:spPr>
          <a:xfrm flipH="1" flipV="1">
            <a:off x="2536000" y="23283"/>
            <a:ext cx="5089195" cy="1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83" name="Google Shape;20;p2"/>
          <p:cNvSpPr/>
          <p:nvPr/>
        </p:nvSpPr>
        <p:spPr>
          <a:xfrm flipH="1">
            <a:off x="2455863" y="127002"/>
            <a:ext cx="1" cy="4390677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84" name="Google Shape;21;p2"/>
          <p:cNvSpPr/>
          <p:nvPr/>
        </p:nvSpPr>
        <p:spPr>
          <a:xfrm>
            <a:off x="2576073" y="4586816"/>
            <a:ext cx="5089196" cy="1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85" name="Google Shape;22;p2"/>
          <p:cNvSpPr/>
          <p:nvPr/>
        </p:nvSpPr>
        <p:spPr>
          <a:xfrm>
            <a:off x="7705335" y="23278"/>
            <a:ext cx="40077" cy="34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6" name="Google Shape;23;p2"/>
          <p:cNvSpPr/>
          <p:nvPr/>
        </p:nvSpPr>
        <p:spPr>
          <a:xfrm>
            <a:off x="2455863" y="23278"/>
            <a:ext cx="40076" cy="34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7" name="Google Shape;24;p2"/>
          <p:cNvSpPr/>
          <p:nvPr/>
        </p:nvSpPr>
        <p:spPr>
          <a:xfrm>
            <a:off x="2455863" y="4552234"/>
            <a:ext cx="40076" cy="34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8" name="Google Shape;25;p2"/>
          <p:cNvSpPr/>
          <p:nvPr/>
        </p:nvSpPr>
        <p:spPr>
          <a:xfrm>
            <a:off x="7705335" y="4552234"/>
            <a:ext cx="40077" cy="34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89" name="Title Text"/>
          <p:cNvSpPr txBox="1"/>
          <p:nvPr>
            <p:ph type="title"/>
          </p:nvPr>
        </p:nvSpPr>
        <p:spPr>
          <a:xfrm>
            <a:off x="388620" y="402337"/>
            <a:ext cx="6995160" cy="277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90" name="Body Level One…"/>
          <p:cNvSpPr txBox="1"/>
          <p:nvPr>
            <p:ph type="body" sz="quarter" idx="1"/>
          </p:nvPr>
        </p:nvSpPr>
        <p:spPr>
          <a:xfrm>
            <a:off x="388620" y="2313433"/>
            <a:ext cx="3380995" cy="277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Google Shape;52;p6"/>
          <p:cNvSpPr txBox="1"/>
          <p:nvPr>
            <p:ph type="body" sz="quarter" idx="21"/>
          </p:nvPr>
        </p:nvSpPr>
        <p:spPr>
          <a:xfrm>
            <a:off x="4002785" y="2313433"/>
            <a:ext cx="3380995" cy="277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sp>
        <p:nvSpPr>
          <p:cNvPr id="92" name="Slide Number"/>
          <p:cNvSpPr txBox="1"/>
          <p:nvPr>
            <p:ph type="sldNum" sz="quarter" idx="2"/>
          </p:nvPr>
        </p:nvSpPr>
        <p:spPr>
          <a:xfrm>
            <a:off x="6920503" y="9354314"/>
            <a:ext cx="463278" cy="447998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10;p2"/>
          <p:cNvSpPr/>
          <p:nvPr/>
        </p:nvSpPr>
        <p:spPr>
          <a:xfrm flipV="1">
            <a:off x="7758906" y="81340"/>
            <a:ext cx="1" cy="9860888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00" name="Google Shape;11;p2"/>
          <p:cNvSpPr/>
          <p:nvPr/>
        </p:nvSpPr>
        <p:spPr>
          <a:xfrm flipH="1" flipV="1">
            <a:off x="6681320" y="11641"/>
            <a:ext cx="953253" cy="1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01" name="Google Shape;12;p2"/>
          <p:cNvSpPr/>
          <p:nvPr/>
        </p:nvSpPr>
        <p:spPr>
          <a:xfrm flipH="1">
            <a:off x="6598443" y="116171"/>
            <a:ext cx="1" cy="9860888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02" name="Google Shape;13;p2"/>
          <p:cNvSpPr/>
          <p:nvPr/>
        </p:nvSpPr>
        <p:spPr>
          <a:xfrm>
            <a:off x="6722778" y="10046758"/>
            <a:ext cx="953254" cy="1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03" name="Google Shape;14;p2"/>
          <p:cNvSpPr/>
          <p:nvPr/>
        </p:nvSpPr>
        <p:spPr>
          <a:xfrm>
            <a:off x="7717452" y="11629"/>
            <a:ext cx="41454" cy="34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4" name="Google Shape;15;p2"/>
          <p:cNvSpPr/>
          <p:nvPr/>
        </p:nvSpPr>
        <p:spPr>
          <a:xfrm>
            <a:off x="6598445" y="11629"/>
            <a:ext cx="41454" cy="348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5" name="Google Shape;16;p2"/>
          <p:cNvSpPr/>
          <p:nvPr/>
        </p:nvSpPr>
        <p:spPr>
          <a:xfrm>
            <a:off x="6598445" y="10011916"/>
            <a:ext cx="41454" cy="3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6" name="Google Shape;17;p2"/>
          <p:cNvSpPr/>
          <p:nvPr/>
        </p:nvSpPr>
        <p:spPr>
          <a:xfrm>
            <a:off x="7717452" y="10011916"/>
            <a:ext cx="41454" cy="348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7" name="Google Shape;18;p2"/>
          <p:cNvSpPr/>
          <p:nvPr/>
        </p:nvSpPr>
        <p:spPr>
          <a:xfrm flipV="1">
            <a:off x="7745413" y="92423"/>
            <a:ext cx="1" cy="4390677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08" name="Google Shape;19;p2"/>
          <p:cNvSpPr/>
          <p:nvPr/>
        </p:nvSpPr>
        <p:spPr>
          <a:xfrm flipH="1" flipV="1">
            <a:off x="2536000" y="23283"/>
            <a:ext cx="5089195" cy="1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09" name="Google Shape;20;p2"/>
          <p:cNvSpPr/>
          <p:nvPr/>
        </p:nvSpPr>
        <p:spPr>
          <a:xfrm flipH="1">
            <a:off x="2455863" y="127002"/>
            <a:ext cx="1" cy="4390677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10" name="Google Shape;21;p2"/>
          <p:cNvSpPr/>
          <p:nvPr/>
        </p:nvSpPr>
        <p:spPr>
          <a:xfrm>
            <a:off x="2576073" y="4586816"/>
            <a:ext cx="5089196" cy="1"/>
          </a:xfrm>
          <a:prstGeom prst="line">
            <a:avLst/>
          </a:prstGeom>
          <a:ln w="12700">
            <a:solidFill>
              <a:srgbClr val="808080"/>
            </a:solidFill>
            <a:prstDash val="dash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11" name="Google Shape;22;p2"/>
          <p:cNvSpPr/>
          <p:nvPr/>
        </p:nvSpPr>
        <p:spPr>
          <a:xfrm>
            <a:off x="7705335" y="23278"/>
            <a:ext cx="40077" cy="34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21600" y="0"/>
                </a:lnTo>
                <a:lnTo>
                  <a:pt x="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2" name="Google Shape;23;p2"/>
          <p:cNvSpPr/>
          <p:nvPr/>
        </p:nvSpPr>
        <p:spPr>
          <a:xfrm>
            <a:off x="2455863" y="23278"/>
            <a:ext cx="40076" cy="34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3" name="Google Shape;24;p2"/>
          <p:cNvSpPr/>
          <p:nvPr/>
        </p:nvSpPr>
        <p:spPr>
          <a:xfrm>
            <a:off x="2455863" y="4552234"/>
            <a:ext cx="40076" cy="34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4" name="Google Shape;25;p2"/>
          <p:cNvSpPr/>
          <p:nvPr/>
        </p:nvSpPr>
        <p:spPr>
          <a:xfrm>
            <a:off x="7705335" y="4552234"/>
            <a:ext cx="40077" cy="345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21600" y="0"/>
                </a:lnTo>
              </a:path>
            </a:pathLst>
          </a:custGeom>
          <a:ln w="12700">
            <a:solidFill>
              <a:srgbClr val="808080"/>
            </a:solidFill>
          </a:ln>
        </p:spPr>
        <p:txBody>
          <a:bodyPr lIns="0" tIns="0" rIns="0" bIns="0"/>
          <a:lstStyle/>
          <a:p>
            <a:pPr>
              <a:defRPr sz="17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15" name="Title Text"/>
          <p:cNvSpPr txBox="1"/>
          <p:nvPr>
            <p:ph type="title"/>
          </p:nvPr>
        </p:nvSpPr>
        <p:spPr>
          <a:xfrm>
            <a:off x="388620" y="402337"/>
            <a:ext cx="6995160" cy="277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16" name="Slide Number"/>
          <p:cNvSpPr txBox="1"/>
          <p:nvPr>
            <p:ph type="sldNum" sz="quarter" idx="2"/>
          </p:nvPr>
        </p:nvSpPr>
        <p:spPr>
          <a:xfrm>
            <a:off x="6920503" y="9354314"/>
            <a:ext cx="463278" cy="447998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2;p3"/>
          <p:cNvSpPr/>
          <p:nvPr/>
        </p:nvSpPr>
        <p:spPr>
          <a:xfrm>
            <a:off x="0" y="0"/>
            <a:ext cx="7772400" cy="3862200"/>
          </a:xfrm>
          <a:prstGeom prst="rect">
            <a:avLst/>
          </a:prstGeom>
          <a:gradFill>
            <a:gsLst>
              <a:gs pos="0">
                <a:srgbClr val="73DFC1"/>
              </a:gs>
              <a:gs pos="56000">
                <a:srgbClr val="058467"/>
              </a:gs>
              <a:gs pos="100000">
                <a:srgbClr val="03654F"/>
              </a:gs>
            </a:gsLst>
            <a:path path="circle">
              <a:fillToRect l="62278" t="119636" r="37721" b="-19636"/>
            </a:path>
          </a:gra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2500">
                <a:solidFill>
                  <a:srgbClr val="02344A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" name="Google Shape;35;p3"/>
          <p:cNvSpPr/>
          <p:nvPr/>
        </p:nvSpPr>
        <p:spPr>
          <a:xfrm rot="5400000">
            <a:off x="3352338" y="175087"/>
            <a:ext cx="1067726" cy="7773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4320" y="0"/>
                </a:lnTo>
                <a:lnTo>
                  <a:pt x="21600" y="0"/>
                </a:lnTo>
                <a:lnTo>
                  <a:pt x="1728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pic>
        <p:nvPicPr>
          <p:cNvPr id="4" name="unnamed.png" descr="unnamed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81351" y="441525"/>
            <a:ext cx="2915144" cy="2979150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Google Shape;33;p3" descr="Google Shape;33;p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02625" y="2531050"/>
            <a:ext cx="993101" cy="968326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Google Shape;36;p3" descr="Google Shape;36;p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46350" y="301675"/>
            <a:ext cx="993101" cy="968326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le Text"/>
          <p:cNvSpPr txBox="1"/>
          <p:nvPr>
            <p:ph type="title"/>
          </p:nvPr>
        </p:nvSpPr>
        <p:spPr>
          <a:xfrm>
            <a:off x="388620" y="402801"/>
            <a:ext cx="6995160" cy="1944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/>
            <a:r>
              <a:t>Title Text</a:t>
            </a:r>
          </a:p>
        </p:txBody>
      </p:sp>
      <p:sp>
        <p:nvSpPr>
          <p:cNvPr id="8" name="Body Level One…"/>
          <p:cNvSpPr txBox="1"/>
          <p:nvPr>
            <p:ph type="body" idx="1"/>
          </p:nvPr>
        </p:nvSpPr>
        <p:spPr>
          <a:xfrm>
            <a:off x="388620" y="2346960"/>
            <a:ext cx="6995160" cy="7711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lide Number"/>
          <p:cNvSpPr txBox="1"/>
          <p:nvPr>
            <p:ph type="sldNum" sz="quarter" idx="2"/>
          </p:nvPr>
        </p:nvSpPr>
        <p:spPr>
          <a:xfrm>
            <a:off x="3756660" y="9322646"/>
            <a:ext cx="1813561" cy="535518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35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2860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22860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22860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22860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2860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2860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2860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22860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22860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65;p1"/>
          <p:cNvSpPr txBox="1"/>
          <p:nvPr/>
        </p:nvSpPr>
        <p:spPr>
          <a:xfrm>
            <a:off x="496260" y="1024507"/>
            <a:ext cx="3475201" cy="1405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defTabSz="457200">
              <a:defRPr b="1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Pick the best health insurance for your family with the ALEX Go Family Plan Comparison Tool</a:t>
            </a:r>
          </a:p>
        </p:txBody>
      </p:sp>
      <p:sp>
        <p:nvSpPr>
          <p:cNvPr id="126" name="Google Shape;66;p1"/>
          <p:cNvSpPr txBox="1"/>
          <p:nvPr/>
        </p:nvSpPr>
        <p:spPr>
          <a:xfrm>
            <a:off x="578932" y="4178925"/>
            <a:ext cx="4971001" cy="776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defTabSz="457200">
              <a:spcBef>
                <a:spcPts val="1200"/>
              </a:spcBef>
              <a:defRPr sz="1300">
                <a:solidFill>
                  <a:srgbClr val="151433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The Family Comparison Tool in ALEX Go shows you a side-by-side comparison of plans offered by your employer and plans your spouse or partner are eligible for, allowing you to select the best plan for your entire family. </a:t>
            </a:r>
          </a:p>
        </p:txBody>
      </p:sp>
      <p:grpSp>
        <p:nvGrpSpPr>
          <p:cNvPr id="129" name="Google Shape;67;p1"/>
          <p:cNvGrpSpPr/>
          <p:nvPr/>
        </p:nvGrpSpPr>
        <p:grpSpPr>
          <a:xfrm>
            <a:off x="5333999" y="8705849"/>
            <a:ext cx="2012102" cy="993302"/>
            <a:chOff x="0" y="0"/>
            <a:chExt cx="2012100" cy="993300"/>
          </a:xfrm>
        </p:grpSpPr>
        <p:sp>
          <p:nvSpPr>
            <p:cNvPr id="127" name="Rectangle"/>
            <p:cNvSpPr/>
            <p:nvPr/>
          </p:nvSpPr>
          <p:spPr>
            <a:xfrm>
              <a:off x="-1" y="-1"/>
              <a:ext cx="2012102" cy="993302"/>
            </a:xfrm>
            <a:prstGeom prst="rect">
              <a:avLst/>
            </a:prstGeom>
            <a:solidFill>
              <a:srgbClr val="D8D8D8">
                <a:alpha val="7450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sz="12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8" name="YOUR LOGO HERE"/>
            <p:cNvSpPr txBox="1"/>
            <p:nvPr/>
          </p:nvSpPr>
          <p:spPr>
            <a:xfrm>
              <a:off x="64774" y="353492"/>
              <a:ext cx="1882551" cy="2863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4724" tIns="64724" rIns="64724" bIns="64724" numCol="1" anchor="ctr">
              <a:spAutoFit/>
            </a:bodyPr>
            <a:lstStyle>
              <a:lvl1pPr algn="ctr">
                <a:defRPr sz="12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YOUR LOGO HERE</a:t>
              </a:r>
            </a:p>
          </p:txBody>
        </p:sp>
      </p:grpSp>
      <p:pic>
        <p:nvPicPr>
          <p:cNvPr id="130" name="Google Shape;68;p1" descr="Google Shape;68;p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8932" y="8779074"/>
            <a:ext cx="2105851" cy="92007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3" name="Google Shape;69;p1"/>
          <p:cNvGrpSpPr/>
          <p:nvPr/>
        </p:nvGrpSpPr>
        <p:grpSpPr>
          <a:xfrm>
            <a:off x="6064513" y="7086599"/>
            <a:ext cx="1281601" cy="1266302"/>
            <a:chOff x="0" y="0"/>
            <a:chExt cx="1281600" cy="1266300"/>
          </a:xfrm>
        </p:grpSpPr>
        <p:sp>
          <p:nvSpPr>
            <p:cNvPr id="131" name="Rectangle"/>
            <p:cNvSpPr/>
            <p:nvPr/>
          </p:nvSpPr>
          <p:spPr>
            <a:xfrm>
              <a:off x="-1" y="-1"/>
              <a:ext cx="1281602" cy="1266302"/>
            </a:xfrm>
            <a:prstGeom prst="rect">
              <a:avLst/>
            </a:prstGeom>
            <a:solidFill>
              <a:srgbClr val="D8D8D8">
                <a:alpha val="74509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algn="ctr">
                <a:defRPr sz="12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2" name="QR CODE HERE"/>
            <p:cNvSpPr txBox="1"/>
            <p:nvPr/>
          </p:nvSpPr>
          <p:spPr>
            <a:xfrm>
              <a:off x="64774" y="489992"/>
              <a:ext cx="1152051" cy="2863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64724" tIns="64724" rIns="64724" bIns="64724" numCol="1" anchor="ctr">
              <a:spAutoFit/>
            </a:bodyPr>
            <a:lstStyle>
              <a:lvl1pPr algn="ctr">
                <a:defRPr sz="12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QR CODE HERE</a:t>
              </a:r>
            </a:p>
          </p:txBody>
        </p:sp>
      </p:grpSp>
      <p:sp>
        <p:nvSpPr>
          <p:cNvPr id="134" name="Google Shape;70;p1"/>
          <p:cNvSpPr txBox="1"/>
          <p:nvPr/>
        </p:nvSpPr>
        <p:spPr>
          <a:xfrm>
            <a:off x="551375" y="5203106"/>
            <a:ext cx="3364972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15000"/>
              </a:lnSpc>
              <a:defRPr b="1" sz="1000"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pPr/>
            <a:r>
              <a:t>IT’S EASIER THAN EVER TO COMPARE PLANS:</a:t>
            </a:r>
          </a:p>
        </p:txBody>
      </p:sp>
      <p:sp>
        <p:nvSpPr>
          <p:cNvPr id="135" name="Google Shape;71;p1"/>
          <p:cNvSpPr txBox="1"/>
          <p:nvPr/>
        </p:nvSpPr>
        <p:spPr>
          <a:xfrm>
            <a:off x="502732" y="5693638"/>
            <a:ext cx="5123401" cy="1378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301752" indent="-237615">
              <a:buClr>
                <a:srgbClr val="000000"/>
              </a:buClr>
              <a:buSzPts val="1100"/>
              <a:buFont typeface="Calibri"/>
              <a:buChar char="●"/>
              <a:defRPr sz="1100">
                <a:latin typeface="Calibri"/>
                <a:ea typeface="Calibri"/>
                <a:cs typeface="Calibri"/>
                <a:sym typeface="Calibri"/>
              </a:defRPr>
            </a:pPr>
            <a:r>
              <a:t>Select the text-based ALEX Go experience when you talk to ALEX</a:t>
            </a:r>
          </a:p>
          <a:p>
            <a:pPr marL="301752" indent="-237615">
              <a:spcBef>
                <a:spcPts val="500"/>
              </a:spcBef>
              <a:buClr>
                <a:srgbClr val="000000"/>
              </a:buClr>
              <a:buSzPts val="1100"/>
              <a:buFont typeface="Calibri"/>
              <a:buChar char="●"/>
              <a:defRPr sz="1100">
                <a:latin typeface="Calibri"/>
                <a:ea typeface="Calibri"/>
                <a:cs typeface="Calibri"/>
                <a:sym typeface="Calibri"/>
              </a:defRPr>
            </a:pPr>
            <a:r>
              <a:t>Complete the profile questions to see the health plans your employer offers</a:t>
            </a:r>
          </a:p>
          <a:p>
            <a:pPr marL="301752" indent="-237615">
              <a:spcBef>
                <a:spcPts val="500"/>
              </a:spcBef>
              <a:buClr>
                <a:srgbClr val="000000"/>
              </a:buClr>
              <a:buSzPts val="1100"/>
              <a:buFont typeface="Calibri"/>
              <a:buChar char="●"/>
              <a:defRPr sz="1100">
                <a:latin typeface="Calibri"/>
                <a:ea typeface="Calibri"/>
                <a:cs typeface="Calibri"/>
                <a:sym typeface="Calibri"/>
              </a:defRPr>
            </a:pPr>
            <a:r>
              <a:t>Click the Family Plan Comparison tool on the right-hand side (shown here)</a:t>
            </a:r>
          </a:p>
          <a:p>
            <a:pPr marL="301752" indent="-237615">
              <a:spcBef>
                <a:spcPts val="500"/>
              </a:spcBef>
              <a:buClr>
                <a:srgbClr val="000000"/>
              </a:buClr>
              <a:buSzPts val="1100"/>
              <a:buFont typeface="Calibri"/>
              <a:buChar char="●"/>
              <a:defRPr sz="1100">
                <a:latin typeface="Calibri"/>
                <a:ea typeface="Calibri"/>
                <a:cs typeface="Calibri"/>
                <a:sym typeface="Calibri"/>
              </a:defRPr>
            </a:pPr>
            <a:r>
              <a:t>Enter the details of your spouse or partner’s employer-provided health insurance plan</a:t>
            </a:r>
          </a:p>
          <a:p>
            <a:pPr marL="301752" indent="-237615">
              <a:spcBef>
                <a:spcPts val="500"/>
              </a:spcBef>
              <a:buClr>
                <a:srgbClr val="000000"/>
              </a:buClr>
              <a:buSzPts val="1100"/>
              <a:buFont typeface="Calibri"/>
              <a:buChar char="●"/>
              <a:defRPr sz="1100">
                <a:latin typeface="Calibri"/>
                <a:ea typeface="Calibri"/>
                <a:cs typeface="Calibri"/>
                <a:sym typeface="Calibri"/>
              </a:defRPr>
            </a:pPr>
            <a:r>
              <a:t>ALEX will recalculate the best-fit plan for your family, including your spouse or partner’s plan</a:t>
            </a:r>
          </a:p>
        </p:txBody>
      </p:sp>
      <p:sp>
        <p:nvSpPr>
          <p:cNvPr id="136" name="Google Shape;72;p1"/>
          <p:cNvSpPr txBox="1"/>
          <p:nvPr/>
        </p:nvSpPr>
        <p:spPr>
          <a:xfrm>
            <a:off x="578932" y="7740838"/>
            <a:ext cx="4782601" cy="417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8571"/>
              </a:lnSpc>
              <a:defRPr b="1" sz="1300">
                <a:latin typeface="Calibri"/>
                <a:ea typeface="Calibri"/>
                <a:cs typeface="Calibri"/>
                <a:sym typeface="Calibri"/>
              </a:defRPr>
            </a:pPr>
            <a:r>
              <a:t>Visit ALEX Go to pick the best benefits for you and your family.</a:t>
            </a:r>
            <a:br/>
            <a:r>
              <a:t>&lt;sampleURL.com&gt;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