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43800" cx="58293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76">
          <p15:clr>
            <a:srgbClr val="747775"/>
          </p15:clr>
        </p15:guide>
        <p15:guide id="2" pos="183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76" orient="horz"/>
        <p:guide pos="18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ontserratSemiBold-boldItalic.fntdata"/><Relationship Id="rId9" Type="http://schemas.openxmlformats.org/officeDocument/2006/relationships/font" Target="fonts/MontserratSemiBol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9ef1f2ac4_0_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9ef1f2ac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98714" y="1092043"/>
            <a:ext cx="5431800" cy="301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98709" y="4156717"/>
            <a:ext cx="54318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98709" y="1622317"/>
            <a:ext cx="5431800" cy="287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98709" y="4623263"/>
            <a:ext cx="5431800" cy="19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98709" y="3154580"/>
            <a:ext cx="5431800" cy="123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98709" y="1690297"/>
            <a:ext cx="54318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98709" y="1690297"/>
            <a:ext cx="25500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080655" y="1690297"/>
            <a:ext cx="25500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98709" y="814880"/>
            <a:ext cx="17901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98709" y="2038080"/>
            <a:ext cx="1790100" cy="46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12534" y="660220"/>
            <a:ext cx="4059600" cy="599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914650" y="-183"/>
            <a:ext cx="2914800" cy="7543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69256" y="1808657"/>
            <a:ext cx="2578800" cy="21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69256" y="4111177"/>
            <a:ext cx="2578800" cy="1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148931" y="1061977"/>
            <a:ext cx="2446200" cy="541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98709" y="6204843"/>
            <a:ext cx="3824100" cy="88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98709" y="652703"/>
            <a:ext cx="54318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98709" y="1690297"/>
            <a:ext cx="54318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5401192" y="6839385"/>
            <a:ext cx="3498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38038" t="38987"/>
          <a:stretch/>
        </p:blipFill>
        <p:spPr>
          <a:xfrm>
            <a:off x="-28212" y="0"/>
            <a:ext cx="5885723" cy="7543798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62675" y="3771900"/>
            <a:ext cx="3396600" cy="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chemeClr val="accent6"/>
                </a:highlight>
                <a:latin typeface="Montserrat SemiBold"/>
                <a:ea typeface="Montserrat SemiBold"/>
                <a:cs typeface="Montserrat SemiBold"/>
                <a:sym typeface="Montserrat SemiBold"/>
              </a:rPr>
              <a:t>[TYPE LINK HERE]</a:t>
            </a:r>
            <a:endParaRPr sz="1600">
              <a:solidFill>
                <a:schemeClr val="dk1"/>
              </a:solidFill>
              <a:highlight>
                <a:schemeClr val="accent6"/>
              </a:highlight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602213" y="6024350"/>
            <a:ext cx="1298100" cy="80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LOGO HERE</a:t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602217" y="4405143"/>
            <a:ext cx="1298130" cy="1298130"/>
            <a:chOff x="1190625" y="238125"/>
            <a:chExt cx="5159500" cy="5159500"/>
          </a:xfrm>
        </p:grpSpPr>
        <p:sp>
          <p:nvSpPr>
            <p:cNvPr id="58" name="Google Shape;58;p13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3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3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