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43800" cx="58293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747775"/>
          </p15:clr>
        </p15:guide>
        <p15:guide id="2" pos="18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18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2" Type="http://schemas.openxmlformats.org/officeDocument/2006/relationships/font" Target="fonts/MontserratSemiBold-boldItalic.fntdata"/><Relationship Id="rId9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9ef1f2ac4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9ef1f2a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0ac79b3c0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0ac79b3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0ac79b3c0_0_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0ac79b3c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8714" y="1092043"/>
            <a:ext cx="5431800" cy="30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709" y="4156717"/>
            <a:ext cx="54318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98709" y="1622317"/>
            <a:ext cx="5431800" cy="28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98709" y="4623263"/>
            <a:ext cx="54318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98709" y="3154580"/>
            <a:ext cx="54318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98709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080655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98709" y="814880"/>
            <a:ext cx="17901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98709" y="2038080"/>
            <a:ext cx="17901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2534" y="660220"/>
            <a:ext cx="4059600" cy="59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914650" y="-183"/>
            <a:ext cx="29148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69256" y="1808657"/>
            <a:ext cx="2578800" cy="21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69256" y="4111177"/>
            <a:ext cx="25788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148931" y="1061977"/>
            <a:ext cx="2446200" cy="54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98709" y="6204843"/>
            <a:ext cx="3824100" cy="8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3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49200" y="2602475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286954" y="5959925"/>
            <a:ext cx="1298100" cy="60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LOGO HERE</a:t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4286929" y="3122830"/>
            <a:ext cx="1298130" cy="1298130"/>
            <a:chOff x="1190625" y="238125"/>
            <a:chExt cx="5159500" cy="5159500"/>
          </a:xfrm>
        </p:grpSpPr>
        <p:sp>
          <p:nvSpPr>
            <p:cNvPr id="58" name="Google Shape;58;p13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3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/>
          <p:nvPr/>
        </p:nvSpPr>
        <p:spPr>
          <a:xfrm>
            <a:off x="4332301" y="6522350"/>
            <a:ext cx="1027800" cy="47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LOGO HERE</a:t>
            </a:r>
            <a:endParaRPr sz="1100"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4332323" y="4590159"/>
            <a:ext cx="1027772" cy="1027772"/>
            <a:chOff x="1190625" y="238125"/>
            <a:chExt cx="5159500" cy="5159500"/>
          </a:xfrm>
        </p:grpSpPr>
        <p:sp>
          <p:nvSpPr>
            <p:cNvPr id="158" name="Google Shape;158;p14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4"/>
          <p:cNvSpPr txBox="1"/>
          <p:nvPr/>
        </p:nvSpPr>
        <p:spPr>
          <a:xfrm>
            <a:off x="424975" y="3210250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268300" y="6041575"/>
            <a:ext cx="1056000" cy="47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LOGO HERE</a:t>
            </a:r>
            <a:endParaRPr sz="1100"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327814" y="4145653"/>
            <a:ext cx="936965" cy="936965"/>
            <a:chOff x="1190625" y="238125"/>
            <a:chExt cx="5159500" cy="5159500"/>
          </a:xfrm>
        </p:grpSpPr>
        <p:sp>
          <p:nvSpPr>
            <p:cNvPr id="259" name="Google Shape;259;p15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5"/>
          <p:cNvSpPr txBox="1"/>
          <p:nvPr/>
        </p:nvSpPr>
        <p:spPr>
          <a:xfrm>
            <a:off x="606425" y="2892750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