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3657600" cx="5486400"/>
  <p:notesSz cx="6858000" cy="9144000"/>
  <p:embeddedFontLst>
    <p:embeddedFont>
      <p:font typeface="Montserrat ExtraBold"/>
      <p:bold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ExtraBold-boldItalic.fntdata"/><Relationship Id="rId10" Type="http://schemas.openxmlformats.org/officeDocument/2006/relationships/font" Target="fonts/MontserratExtraBold-bold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f0ae834b3e_0_0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f0ae834b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0ae834b3e_0_5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f0ae834b3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0ae834b3e_0_21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2f0ae834b3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300" cy="14598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300" cy="5640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300" cy="1395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300" cy="9252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300" cy="59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6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800" cy="290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8450" lIns="58450" spcFirstLastPara="1" rIns="58450" wrap="square" tIns="58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500" cy="26280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5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645333" y="-6055411"/>
            <a:ext cx="10712100" cy="40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rgbClr val="382B5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Set sail for </a:t>
            </a:r>
            <a:endParaRPr sz="9100">
              <a:solidFill>
                <a:srgbClr val="382B5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100">
                <a:solidFill>
                  <a:srgbClr val="382B5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Open Enrollment!</a:t>
            </a:r>
            <a:endParaRPr sz="9100">
              <a:solidFill>
                <a:srgbClr val="382B5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-6169967" y="-5689347"/>
            <a:ext cx="94107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32600" lIns="132600" spcFirstLastPara="1" rIns="132600" wrap="square" tIns="1326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0000"/>
                </a:solidFill>
              </a:rPr>
              <a:t>Note: You cannot use Museo Sans, our brand font, in Slides. If your team plans to create ads using templates, I would recommend finding a different layout tool.  Otherwise, your work will always be slightly off-brand.  As it stands, Montserrat is the font offered by Slides which is closest to Museo sans, and I set some type here to serve as an example.</a:t>
            </a:r>
            <a:endParaRPr sz="2600">
              <a:solidFill>
                <a:srgbClr val="FF0000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917363" y="-917360"/>
            <a:ext cx="3672574" cy="5507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 rot="-5400000">
            <a:off x="1809680" y="1269956"/>
            <a:ext cx="854413" cy="854413"/>
            <a:chOff x="1190625" y="238125"/>
            <a:chExt cx="5159500" cy="5159500"/>
          </a:xfrm>
        </p:grpSpPr>
        <p:sp>
          <p:nvSpPr>
            <p:cNvPr id="58" name="Google Shape;58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913201" y="-921953"/>
            <a:ext cx="3655775" cy="548217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6" name="Google Shape;156;p14"/>
          <p:cNvGrpSpPr/>
          <p:nvPr/>
        </p:nvGrpSpPr>
        <p:grpSpPr>
          <a:xfrm rot="-5400000">
            <a:off x="1809680" y="1471031"/>
            <a:ext cx="854413" cy="854413"/>
            <a:chOff x="1190625" y="238125"/>
            <a:chExt cx="5159500" cy="5159500"/>
          </a:xfrm>
        </p:grpSpPr>
        <p:sp>
          <p:nvSpPr>
            <p:cNvPr id="157" name="Google Shape;157;p14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4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4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4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4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4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4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4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4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4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917123" y="-927701"/>
            <a:ext cx="3671574" cy="55058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5" name="Google Shape;255;p15"/>
          <p:cNvGrpSpPr/>
          <p:nvPr/>
        </p:nvGrpSpPr>
        <p:grpSpPr>
          <a:xfrm rot="-5400000">
            <a:off x="4095680" y="285706"/>
            <a:ext cx="854413" cy="854413"/>
            <a:chOff x="1190625" y="238125"/>
            <a:chExt cx="5159500" cy="5159500"/>
          </a:xfrm>
        </p:grpSpPr>
        <p:sp>
          <p:nvSpPr>
            <p:cNvPr id="256" name="Google Shape;256;p15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15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15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15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15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15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15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5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5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5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5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5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5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15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15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15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15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15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15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15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15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15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15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15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15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15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15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15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15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15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15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15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15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15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15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15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15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15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15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15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15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15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15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15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5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15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15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5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5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5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5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5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5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5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5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5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5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5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5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5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5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5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5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5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Google Shape;35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1" y="0"/>
            <a:ext cx="5484878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16"/>
          <p:cNvSpPr/>
          <p:nvPr/>
        </p:nvSpPr>
        <p:spPr>
          <a:xfrm>
            <a:off x="1344779" y="2996600"/>
            <a:ext cx="1298100" cy="603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LOGO HERE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