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543800" cx="58293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76">
          <p15:clr>
            <a:srgbClr val="747775"/>
          </p15:clr>
        </p15:guide>
        <p15:guide id="2" pos="183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76" orient="horz"/>
        <p:guide pos="18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79ef1f2ac4_0_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79ef1f2ac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98714" y="1092043"/>
            <a:ext cx="5431800" cy="301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98709" y="4156717"/>
            <a:ext cx="54318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98709" y="1622317"/>
            <a:ext cx="5431800" cy="287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98709" y="4623263"/>
            <a:ext cx="5431800" cy="19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98709" y="3154580"/>
            <a:ext cx="5431800" cy="123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98709" y="1690297"/>
            <a:ext cx="5431800" cy="5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98709" y="1690297"/>
            <a:ext cx="2550000" cy="5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080655" y="1690297"/>
            <a:ext cx="2550000" cy="5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98709" y="814880"/>
            <a:ext cx="17901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98709" y="2038080"/>
            <a:ext cx="1790100" cy="46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12534" y="660220"/>
            <a:ext cx="4059600" cy="599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914650" y="-183"/>
            <a:ext cx="2914800" cy="7543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69256" y="1808657"/>
            <a:ext cx="2578800" cy="21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69256" y="4111177"/>
            <a:ext cx="2578800" cy="1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148931" y="1061977"/>
            <a:ext cx="2446200" cy="541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98709" y="6204843"/>
            <a:ext cx="3824100" cy="88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98709" y="1690297"/>
            <a:ext cx="5431800" cy="50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9330" y="5309254"/>
            <a:ext cx="916843" cy="965858"/>
            <a:chOff x="1190625" y="238125"/>
            <a:chExt cx="5159500" cy="5159500"/>
          </a:xfrm>
        </p:grpSpPr>
        <p:sp>
          <p:nvSpPr>
            <p:cNvPr id="55" name="Google Shape;55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8" name="Google Shape;148;p13"/>
          <p:cNvSpPr/>
          <p:nvPr/>
        </p:nvSpPr>
        <p:spPr>
          <a:xfrm>
            <a:off x="459196" y="6453375"/>
            <a:ext cx="917100" cy="67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YOUR LOGO HERE</a:t>
            </a:r>
            <a:endParaRPr sz="1200"/>
          </a:p>
        </p:txBody>
      </p:sp>
      <p:pic>
        <p:nvPicPr>
          <p:cNvPr id="149" name="Google Shape;14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83"/>
            <a:ext cx="5829299" cy="75416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0" name="Google Shape;150;p13"/>
          <p:cNvGrpSpPr/>
          <p:nvPr/>
        </p:nvGrpSpPr>
        <p:grpSpPr>
          <a:xfrm>
            <a:off x="459330" y="5309254"/>
            <a:ext cx="916843" cy="965858"/>
            <a:chOff x="1190625" y="238125"/>
            <a:chExt cx="5159500" cy="5159500"/>
          </a:xfrm>
        </p:grpSpPr>
        <p:sp>
          <p:nvSpPr>
            <p:cNvPr id="151" name="Google Shape;151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4" name="Google Shape;244;p13"/>
          <p:cNvSpPr/>
          <p:nvPr/>
        </p:nvSpPr>
        <p:spPr>
          <a:xfrm>
            <a:off x="459196" y="6453375"/>
            <a:ext cx="917100" cy="6792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YOUR LOGO HERE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829299" cy="75416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0" name="Google Shape;250;p14"/>
          <p:cNvGrpSpPr/>
          <p:nvPr/>
        </p:nvGrpSpPr>
        <p:grpSpPr>
          <a:xfrm>
            <a:off x="495080" y="6184579"/>
            <a:ext cx="916843" cy="965858"/>
            <a:chOff x="1190625" y="238125"/>
            <a:chExt cx="5159500" cy="5159500"/>
          </a:xfrm>
        </p:grpSpPr>
        <p:sp>
          <p:nvSpPr>
            <p:cNvPr id="251" name="Google Shape;251;p14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4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4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4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4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4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4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4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4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4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4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4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4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4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4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4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4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4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4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4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4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4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4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4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4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4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4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4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4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4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4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4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4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4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4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4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4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14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4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4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14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4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4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4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4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14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4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4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14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4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4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4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4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4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14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4" name="Google Shape;344;p14"/>
          <p:cNvSpPr/>
          <p:nvPr/>
        </p:nvSpPr>
        <p:spPr>
          <a:xfrm>
            <a:off x="1997546" y="6471250"/>
            <a:ext cx="917100" cy="67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YOUR LOGO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