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3657600" cx="5486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17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17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f9e772812_0_4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f9e77281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f9e772812_0_15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f9e77281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f9e772812_0_9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f9e77281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7025" y="529476"/>
            <a:ext cx="5112300" cy="14598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7020" y="2015378"/>
            <a:ext cx="5112300" cy="5640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7020" y="786578"/>
            <a:ext cx="5112300" cy="1395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7020" y="2241582"/>
            <a:ext cx="5112300" cy="9252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7020" y="1529493"/>
            <a:ext cx="5112300" cy="59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702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9944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7020" y="395093"/>
            <a:ext cx="1684800" cy="5376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7020" y="988160"/>
            <a:ext cx="1684800" cy="2261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94150" y="320107"/>
            <a:ext cx="3820800" cy="290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743200" y="-89"/>
            <a:ext cx="27432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8450" lIns="58450" spcFirstLastPara="1" rIns="58450" wrap="square" tIns="58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9300" y="876924"/>
            <a:ext cx="2427300" cy="1053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9300" y="1993298"/>
            <a:ext cx="2427300" cy="878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963700" y="514898"/>
            <a:ext cx="2302500" cy="26280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7020" y="3008409"/>
            <a:ext cx="3599100" cy="4305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" y="0"/>
            <a:ext cx="548487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602213" y="6024350"/>
            <a:ext cx="1298100" cy="8043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LOGO HERE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" y="0"/>
            <a:ext cx="5484878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050" y="2695525"/>
            <a:ext cx="2039100" cy="67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" y="0"/>
            <a:ext cx="5484878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050" y="2695525"/>
            <a:ext cx="2039100" cy="67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486400" cy="365861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" name="Google Shape;73;p16"/>
          <p:cNvGrpSpPr/>
          <p:nvPr/>
        </p:nvGrpSpPr>
        <p:grpSpPr>
          <a:xfrm>
            <a:off x="187931" y="1828809"/>
            <a:ext cx="1051506" cy="984433"/>
            <a:chOff x="1190625" y="238125"/>
            <a:chExt cx="5159500" cy="5159500"/>
          </a:xfrm>
        </p:grpSpPr>
        <p:sp>
          <p:nvSpPr>
            <p:cNvPr id="74" name="Google Shape;74;p16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6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6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6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6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6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6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6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6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6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6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6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6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6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6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6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6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6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6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6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6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6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6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6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6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6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6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6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6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6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6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6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7" name="Google Shape;167;p16"/>
          <p:cNvSpPr/>
          <p:nvPr/>
        </p:nvSpPr>
        <p:spPr>
          <a:xfrm>
            <a:off x="1464724" y="3011100"/>
            <a:ext cx="1177800" cy="5298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YOUR LOGO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