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3657600" cx="5486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52">
          <p15:clr>
            <a:srgbClr val="747775"/>
          </p15:clr>
        </p15:guide>
        <p15:guide id="2" pos="172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52" orient="horz"/>
        <p:guide pos="172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7f9e772812_0_4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7f9e77281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f9e772812_0_15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f9e77281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7f9e772812_0_9:notes"/>
          <p:cNvSpPr/>
          <p:nvPr>
            <p:ph idx="2" type="sldImg"/>
          </p:nvPr>
        </p:nvSpPr>
        <p:spPr>
          <a:xfrm>
            <a:off x="857552" y="685800"/>
            <a:ext cx="5143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7f9e77281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87025" y="529476"/>
            <a:ext cx="5112300" cy="14598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87020" y="2015378"/>
            <a:ext cx="5112300" cy="5640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87020" y="786578"/>
            <a:ext cx="5112300" cy="13959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2pPr>
            <a:lvl3pPr lvl="2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3pPr>
            <a:lvl4pPr lvl="3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4pPr>
            <a:lvl5pPr lvl="4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5pPr>
            <a:lvl6pPr lvl="5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6pPr>
            <a:lvl7pPr lvl="6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7pPr>
            <a:lvl8pPr lvl="7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8pPr>
            <a:lvl9pPr lvl="8" algn="ctr">
              <a:spcBef>
                <a:spcPts val="0"/>
              </a:spcBef>
              <a:spcAft>
                <a:spcPts val="0"/>
              </a:spcAft>
              <a:buSzPts val="7700"/>
              <a:buNone/>
              <a:defRPr sz="7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87020" y="2241582"/>
            <a:ext cx="5112300" cy="9252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87020" y="1529493"/>
            <a:ext cx="5112300" cy="5988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7020" y="819538"/>
            <a:ext cx="51123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87020" y="819538"/>
            <a:ext cx="24000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899440" y="819538"/>
            <a:ext cx="2400000" cy="24294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87020" y="395093"/>
            <a:ext cx="1684800" cy="5376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87020" y="988160"/>
            <a:ext cx="1684800" cy="2261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73050" lvl="1" marL="9144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2pPr>
            <a:lvl3pPr indent="-273050" lvl="2" marL="13716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3pPr>
            <a:lvl4pPr indent="-273050" lvl="3" marL="18288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4pPr>
            <a:lvl5pPr indent="-273050" lvl="4" marL="22860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5pPr>
            <a:lvl6pPr indent="-273050" lvl="5" marL="27432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6pPr>
            <a:lvl7pPr indent="-273050" lvl="6" marL="32004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7pPr>
            <a:lvl8pPr indent="-273050" lvl="7" marL="3657600">
              <a:spcBef>
                <a:spcPts val="0"/>
              </a:spcBef>
              <a:spcAft>
                <a:spcPts val="0"/>
              </a:spcAft>
              <a:buSzPts val="700"/>
              <a:buChar char="○"/>
              <a:defRPr sz="700"/>
            </a:lvl8pPr>
            <a:lvl9pPr indent="-273050" lvl="8" marL="4114800">
              <a:spcBef>
                <a:spcPts val="0"/>
              </a:spcBef>
              <a:spcAft>
                <a:spcPts val="0"/>
              </a:spcAft>
              <a:buSzPts val="700"/>
              <a:buChar char="■"/>
              <a:defRPr sz="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94150" y="320107"/>
            <a:ext cx="3820800" cy="29088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743200" y="-89"/>
            <a:ext cx="2743200" cy="365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8450" lIns="58450" spcFirstLastPara="1" rIns="58450" wrap="square" tIns="58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59300" y="876924"/>
            <a:ext cx="2427300" cy="1053900"/>
          </a:xfrm>
          <a:prstGeom prst="rect">
            <a:avLst/>
          </a:prstGeom>
        </p:spPr>
        <p:txBody>
          <a:bodyPr anchorCtr="0" anchor="b" bIns="58450" lIns="58450" spcFirstLastPara="1" rIns="58450" wrap="square" tIns="584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9300" y="1993298"/>
            <a:ext cx="2427300" cy="878100"/>
          </a:xfrm>
          <a:prstGeom prst="rect">
            <a:avLst/>
          </a:prstGeom>
        </p:spPr>
        <p:txBody>
          <a:bodyPr anchorCtr="0" anchor="t" bIns="58450" lIns="58450" spcFirstLastPara="1" rIns="58450" wrap="square" tIns="584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963700" y="514898"/>
            <a:ext cx="2302500" cy="26280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87020" y="3008409"/>
            <a:ext cx="3599100" cy="4305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</p:spPr>
        <p:txBody>
          <a:bodyPr anchorCtr="0" anchor="ctr" bIns="58450" lIns="58450" spcFirstLastPara="1" rIns="58450" wrap="square" tIns="584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87020" y="316462"/>
            <a:ext cx="5112300" cy="4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58450" lIns="58450" spcFirstLastPara="1" rIns="58450" wrap="square" tIns="584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87020" y="819538"/>
            <a:ext cx="51123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58450" lIns="58450" spcFirstLastPara="1" rIns="58450" wrap="square" tIns="58450">
            <a:norm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1pPr>
            <a:lvl2pPr indent="-285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2pPr>
            <a:lvl3pPr indent="-285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3pPr>
            <a:lvl4pPr indent="-285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4pPr>
            <a:lvl5pPr indent="-285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5pPr>
            <a:lvl6pPr indent="-285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6pPr>
            <a:lvl7pPr indent="-285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7pPr>
            <a:lvl8pPr indent="-285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8pPr>
            <a:lvl9pPr indent="-285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083475" y="3316065"/>
            <a:ext cx="3291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8450" lIns="58450" spcFirstLastPara="1" rIns="58450" wrap="square" tIns="58450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" y="0"/>
            <a:ext cx="5484878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602213" y="6024350"/>
            <a:ext cx="1298100" cy="8043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LOGO HERE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" y="0"/>
            <a:ext cx="5484878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050" y="2695525"/>
            <a:ext cx="2039100" cy="67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" y="0"/>
            <a:ext cx="5484878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050" y="2695525"/>
            <a:ext cx="2039100" cy="67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486400" cy="365861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3" name="Google Shape;73;p16"/>
          <p:cNvGrpSpPr/>
          <p:nvPr/>
        </p:nvGrpSpPr>
        <p:grpSpPr>
          <a:xfrm>
            <a:off x="187931" y="1828809"/>
            <a:ext cx="1051506" cy="984433"/>
            <a:chOff x="1190625" y="238125"/>
            <a:chExt cx="5159500" cy="5159500"/>
          </a:xfrm>
        </p:grpSpPr>
        <p:sp>
          <p:nvSpPr>
            <p:cNvPr id="74" name="Google Shape;74;p16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6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6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6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6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6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6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6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6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6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6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6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6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6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6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6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6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6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6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6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6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6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6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6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6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6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6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6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6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6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6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6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6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6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6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6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6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6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6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6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6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6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6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6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6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6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6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6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6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6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6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6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6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6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6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6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6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6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6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6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6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6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6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6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6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6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6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6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6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6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6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6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7" name="Google Shape;167;p16"/>
          <p:cNvSpPr/>
          <p:nvPr/>
        </p:nvSpPr>
        <p:spPr>
          <a:xfrm>
            <a:off x="1464724" y="3011100"/>
            <a:ext cx="1177800" cy="5298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YOUR LOGO HERE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