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2" Type="http://schemas.openxmlformats.org/officeDocument/2006/relationships/font" Target="fonts/MontserratSemiBold-boldItalic.fntdata"/><Relationship Id="rId9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0afaa8f4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0afaa8f4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0afaa8f4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0afaa8f4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5"/>
          <p:cNvGrpSpPr/>
          <p:nvPr/>
        </p:nvGrpSpPr>
        <p:grpSpPr>
          <a:xfrm>
            <a:off x="3947445" y="2401132"/>
            <a:ext cx="1249115" cy="1170175"/>
            <a:chOff x="1190625" y="238125"/>
            <a:chExt cx="5159500" cy="5159500"/>
          </a:xfrm>
        </p:grpSpPr>
        <p:sp>
          <p:nvSpPr>
            <p:cNvPr id="66" name="Google Shape;66;p15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5"/>
          <p:cNvSpPr txBox="1"/>
          <p:nvPr/>
        </p:nvSpPr>
        <p:spPr>
          <a:xfrm>
            <a:off x="5362900" y="2437675"/>
            <a:ext cx="321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F5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Or, visit </a:t>
            </a:r>
            <a:br>
              <a:rPr lang="en" sz="1800">
                <a:solidFill>
                  <a:srgbClr val="2F2F5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800">
                <a:solidFill>
                  <a:srgbClr val="2F2F52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URL HERE]</a:t>
            </a:r>
            <a:endParaRPr sz="1800">
              <a:solidFill>
                <a:srgbClr val="2F2F52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