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43800" cx="58293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747775"/>
          </p15:clr>
        </p15:guide>
        <p15:guide id="2" pos="18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18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fbafc7f8a_0_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fbafc7f8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fbafc7f8a_0_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7fbafc7f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fbafc7f8a_0_1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7fbafc7f8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7fbafc7f8a_0_1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7fbafc7f8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98714" y="1092043"/>
            <a:ext cx="5431800" cy="30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8709" y="4156717"/>
            <a:ext cx="54318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98709" y="1622317"/>
            <a:ext cx="5431800" cy="28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98709" y="4623263"/>
            <a:ext cx="5431800" cy="1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98709" y="3154580"/>
            <a:ext cx="54318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98709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080655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98709" y="814880"/>
            <a:ext cx="17901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98709" y="2038080"/>
            <a:ext cx="1790100" cy="4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2534" y="660220"/>
            <a:ext cx="4059600" cy="59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914650" y="-183"/>
            <a:ext cx="29148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69256" y="1808657"/>
            <a:ext cx="2578800" cy="21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69256" y="4111177"/>
            <a:ext cx="2578800" cy="1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148931" y="1061977"/>
            <a:ext cx="2446200" cy="54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98709" y="6204843"/>
            <a:ext cx="3824100" cy="8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" y="0"/>
            <a:ext cx="5827586" cy="754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559081" y="5816887"/>
            <a:ext cx="1363656" cy="1363656"/>
            <a:chOff x="1190625" y="238125"/>
            <a:chExt cx="5159500" cy="5159500"/>
          </a:xfrm>
        </p:grpSpPr>
        <p:sp>
          <p:nvSpPr>
            <p:cNvPr id="56" name="Google Shape;56;p13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3"/>
          <p:cNvSpPr/>
          <p:nvPr/>
        </p:nvSpPr>
        <p:spPr>
          <a:xfrm>
            <a:off x="589925" y="5184125"/>
            <a:ext cx="1251300" cy="57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LOGO HERE</a:t>
            </a:r>
            <a:endParaRPr sz="1200"/>
          </a:p>
        </p:txBody>
      </p:sp>
      <p:sp>
        <p:nvSpPr>
          <p:cNvPr id="150" name="Google Shape;150;p13"/>
          <p:cNvSpPr txBox="1"/>
          <p:nvPr/>
        </p:nvSpPr>
        <p:spPr>
          <a:xfrm>
            <a:off x="2556322" y="4469046"/>
            <a:ext cx="1805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[TYPE URL HERE]</a:t>
            </a:r>
            <a:endParaRPr b="1">
              <a:solidFill>
                <a:schemeClr val="dk2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29300" cy="7546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4"/>
          <p:cNvGrpSpPr/>
          <p:nvPr/>
        </p:nvGrpSpPr>
        <p:grpSpPr>
          <a:xfrm>
            <a:off x="3577881" y="4451037"/>
            <a:ext cx="1363656" cy="1363656"/>
            <a:chOff x="1190625" y="238125"/>
            <a:chExt cx="5159500" cy="5159500"/>
          </a:xfrm>
        </p:grpSpPr>
        <p:sp>
          <p:nvSpPr>
            <p:cNvPr id="157" name="Google Shape;157;p14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14"/>
          <p:cNvSpPr txBox="1"/>
          <p:nvPr/>
        </p:nvSpPr>
        <p:spPr>
          <a:xfrm>
            <a:off x="572050" y="4737200"/>
            <a:ext cx="1805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[TYPE URL HERE]</a:t>
            </a:r>
            <a:endParaRPr b="1">
              <a:solidFill>
                <a:schemeClr val="dk2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2237175" y="5112625"/>
            <a:ext cx="1251300" cy="57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LOGO HERE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29300" cy="754601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/>
          <p:nvPr/>
        </p:nvSpPr>
        <p:spPr>
          <a:xfrm>
            <a:off x="3485900" y="6846625"/>
            <a:ext cx="1805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[TYPE URL HERE]</a:t>
            </a:r>
            <a:endParaRPr b="1">
              <a:solidFill>
                <a:schemeClr val="dk2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8" name="Google Shape;258;p15"/>
          <p:cNvGrpSpPr/>
          <p:nvPr/>
        </p:nvGrpSpPr>
        <p:grpSpPr>
          <a:xfrm>
            <a:off x="556756" y="5786862"/>
            <a:ext cx="1363656" cy="1363656"/>
            <a:chOff x="1190625" y="238125"/>
            <a:chExt cx="5159500" cy="5159500"/>
          </a:xfrm>
        </p:grpSpPr>
        <p:sp>
          <p:nvSpPr>
            <p:cNvPr id="259" name="Google Shape;259;p15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5"/>
          <p:cNvSpPr/>
          <p:nvPr/>
        </p:nvSpPr>
        <p:spPr>
          <a:xfrm>
            <a:off x="612925" y="5214750"/>
            <a:ext cx="1251300" cy="57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LOGO HERE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829300" cy="754601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446925" y="6971750"/>
            <a:ext cx="1805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[TYPE URL HERE]</a:t>
            </a:r>
            <a:endParaRPr b="1">
              <a:solidFill>
                <a:schemeClr val="dk2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9" name="Google Shape;359;p16"/>
          <p:cNvGrpSpPr/>
          <p:nvPr/>
        </p:nvGrpSpPr>
        <p:grpSpPr>
          <a:xfrm>
            <a:off x="3935381" y="5911987"/>
            <a:ext cx="1363656" cy="1363656"/>
            <a:chOff x="1190625" y="238125"/>
            <a:chExt cx="5159500" cy="5159500"/>
          </a:xfrm>
        </p:grpSpPr>
        <p:sp>
          <p:nvSpPr>
            <p:cNvPr id="360" name="Google Shape;360;p16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16"/>
          <p:cNvSpPr/>
          <p:nvPr/>
        </p:nvSpPr>
        <p:spPr>
          <a:xfrm>
            <a:off x="3991550" y="5076875"/>
            <a:ext cx="1251300" cy="57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LOGO HERE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" y="0"/>
            <a:ext cx="5827586" cy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 txBox="1"/>
          <p:nvPr/>
        </p:nvSpPr>
        <p:spPr>
          <a:xfrm>
            <a:off x="446925" y="6971750"/>
            <a:ext cx="1805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[TYPE URL HERE]</a:t>
            </a:r>
            <a:endParaRPr b="1">
              <a:solidFill>
                <a:schemeClr val="dk2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0" name="Google Shape;460;p17"/>
          <p:cNvGrpSpPr/>
          <p:nvPr/>
        </p:nvGrpSpPr>
        <p:grpSpPr>
          <a:xfrm>
            <a:off x="3935381" y="5911987"/>
            <a:ext cx="1363656" cy="1363656"/>
            <a:chOff x="1190625" y="238125"/>
            <a:chExt cx="5159500" cy="5159500"/>
          </a:xfrm>
        </p:grpSpPr>
        <p:sp>
          <p:nvSpPr>
            <p:cNvPr id="461" name="Google Shape;461;p17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17"/>
          <p:cNvSpPr/>
          <p:nvPr/>
        </p:nvSpPr>
        <p:spPr>
          <a:xfrm>
            <a:off x="3991550" y="5076875"/>
            <a:ext cx="1251300" cy="57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YOUR LOGO HERE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