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657600" cx="54864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f16f914de0_0_6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f16f914de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300" cy="14598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300" cy="5640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300" cy="1395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300" cy="9252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300" cy="59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6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800" cy="290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8450" lIns="58450" spcFirstLastPara="1" rIns="58450" wrap="square" tIns="58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500" cy="26280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5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10658501">
            <a:off x="-3508682" y="-4817510"/>
            <a:ext cx="11785015" cy="9013520"/>
          </a:xfrm>
          <a:custGeom>
            <a:rect b="b" l="l" r="r" t="t"/>
            <a:pathLst>
              <a:path extrusionOk="0" h="208969" w="269036">
                <a:moveTo>
                  <a:pt x="206057" y="0"/>
                </a:moveTo>
                <a:cubicBezTo>
                  <a:pt x="202279" y="0"/>
                  <a:pt x="199534" y="1561"/>
                  <a:pt x="192353" y="3781"/>
                </a:cubicBezTo>
                <a:cubicBezTo>
                  <a:pt x="180752" y="7398"/>
                  <a:pt x="182436" y="12835"/>
                  <a:pt x="170812" y="16429"/>
                </a:cubicBezTo>
                <a:cubicBezTo>
                  <a:pt x="167618" y="17418"/>
                  <a:pt x="165176" y="17725"/>
                  <a:pt x="163072" y="17725"/>
                </a:cubicBezTo>
                <a:cubicBezTo>
                  <a:pt x="159636" y="17725"/>
                  <a:pt x="157101" y="16907"/>
                  <a:pt x="153665" y="16907"/>
                </a:cubicBezTo>
                <a:cubicBezTo>
                  <a:pt x="151561" y="16907"/>
                  <a:pt x="149119" y="17214"/>
                  <a:pt x="145926" y="18203"/>
                </a:cubicBezTo>
                <a:cubicBezTo>
                  <a:pt x="134302" y="21797"/>
                  <a:pt x="135985" y="27234"/>
                  <a:pt x="124384" y="30851"/>
                </a:cubicBezTo>
                <a:cubicBezTo>
                  <a:pt x="121201" y="31837"/>
                  <a:pt x="118763" y="32143"/>
                  <a:pt x="116661" y="32143"/>
                </a:cubicBezTo>
                <a:cubicBezTo>
                  <a:pt x="113213" y="32143"/>
                  <a:pt x="110670" y="31319"/>
                  <a:pt x="107227" y="31319"/>
                </a:cubicBezTo>
                <a:cubicBezTo>
                  <a:pt x="105119" y="31319"/>
                  <a:pt x="102673" y="31628"/>
                  <a:pt x="99476" y="32625"/>
                </a:cubicBezTo>
                <a:cubicBezTo>
                  <a:pt x="87874" y="36219"/>
                  <a:pt x="89558" y="41656"/>
                  <a:pt x="77934" y="45250"/>
                </a:cubicBezTo>
                <a:cubicBezTo>
                  <a:pt x="74736" y="46247"/>
                  <a:pt x="72292" y="46556"/>
                  <a:pt x="70186" y="46556"/>
                </a:cubicBezTo>
                <a:cubicBezTo>
                  <a:pt x="66748" y="46556"/>
                  <a:pt x="64210" y="45732"/>
                  <a:pt x="60767" y="45732"/>
                </a:cubicBezTo>
                <a:cubicBezTo>
                  <a:pt x="58667" y="45732"/>
                  <a:pt x="56231" y="46038"/>
                  <a:pt x="53048" y="47024"/>
                </a:cubicBezTo>
                <a:cubicBezTo>
                  <a:pt x="41424" y="50641"/>
                  <a:pt x="43107" y="56078"/>
                  <a:pt x="31506" y="59672"/>
                </a:cubicBezTo>
                <a:cubicBezTo>
                  <a:pt x="29667" y="60242"/>
                  <a:pt x="27937" y="60459"/>
                  <a:pt x="26299" y="60459"/>
                </a:cubicBezTo>
                <a:cubicBezTo>
                  <a:pt x="21064" y="60459"/>
                  <a:pt x="16764" y="58243"/>
                  <a:pt x="12800" y="58243"/>
                </a:cubicBezTo>
                <a:cubicBezTo>
                  <a:pt x="10181" y="58243"/>
                  <a:pt x="7708" y="59210"/>
                  <a:pt x="5210" y="62424"/>
                </a:cubicBezTo>
                <a:cubicBezTo>
                  <a:pt x="1" y="69089"/>
                  <a:pt x="12671" y="71409"/>
                  <a:pt x="15173" y="79485"/>
                </a:cubicBezTo>
                <a:cubicBezTo>
                  <a:pt x="17698" y="87583"/>
                  <a:pt x="12262" y="89266"/>
                  <a:pt x="14764" y="97342"/>
                </a:cubicBezTo>
                <a:cubicBezTo>
                  <a:pt x="17266" y="105440"/>
                  <a:pt x="22703" y="103734"/>
                  <a:pt x="25205" y="111832"/>
                </a:cubicBezTo>
                <a:cubicBezTo>
                  <a:pt x="27730" y="119907"/>
                  <a:pt x="22293" y="121590"/>
                  <a:pt x="24796" y="129689"/>
                </a:cubicBezTo>
                <a:cubicBezTo>
                  <a:pt x="27321" y="137764"/>
                  <a:pt x="32735" y="136081"/>
                  <a:pt x="35260" y="144156"/>
                </a:cubicBezTo>
                <a:cubicBezTo>
                  <a:pt x="37762" y="152254"/>
                  <a:pt x="32325" y="153937"/>
                  <a:pt x="34827" y="162013"/>
                </a:cubicBezTo>
                <a:cubicBezTo>
                  <a:pt x="37352" y="170088"/>
                  <a:pt x="42789" y="168405"/>
                  <a:pt x="45291" y="176503"/>
                </a:cubicBezTo>
                <a:cubicBezTo>
                  <a:pt x="47793" y="184578"/>
                  <a:pt x="42357" y="186262"/>
                  <a:pt x="44882" y="194360"/>
                </a:cubicBezTo>
                <a:cubicBezTo>
                  <a:pt x="47384" y="202435"/>
                  <a:pt x="45405" y="204414"/>
                  <a:pt x="53457" y="206962"/>
                </a:cubicBezTo>
                <a:cubicBezTo>
                  <a:pt x="57892" y="208371"/>
                  <a:pt x="60632" y="208968"/>
                  <a:pt x="62973" y="208968"/>
                </a:cubicBezTo>
                <a:cubicBezTo>
                  <a:pt x="66757" y="208968"/>
                  <a:pt x="69502" y="207408"/>
                  <a:pt x="76683" y="205187"/>
                </a:cubicBezTo>
                <a:cubicBezTo>
                  <a:pt x="88284" y="201571"/>
                  <a:pt x="86601" y="196157"/>
                  <a:pt x="98202" y="192540"/>
                </a:cubicBezTo>
                <a:cubicBezTo>
                  <a:pt x="101401" y="191551"/>
                  <a:pt x="103848" y="191244"/>
                  <a:pt x="105955" y="191244"/>
                </a:cubicBezTo>
                <a:cubicBezTo>
                  <a:pt x="109396" y="191244"/>
                  <a:pt x="111934" y="192062"/>
                  <a:pt x="115370" y="192062"/>
                </a:cubicBezTo>
                <a:cubicBezTo>
                  <a:pt x="117475" y="192062"/>
                  <a:pt x="119917" y="191755"/>
                  <a:pt x="123110" y="190766"/>
                </a:cubicBezTo>
                <a:cubicBezTo>
                  <a:pt x="134734" y="187171"/>
                  <a:pt x="133028" y="181735"/>
                  <a:pt x="144652" y="178118"/>
                </a:cubicBezTo>
                <a:cubicBezTo>
                  <a:pt x="147835" y="177132"/>
                  <a:pt x="150271" y="176826"/>
                  <a:pt x="152371" y="176826"/>
                </a:cubicBezTo>
                <a:cubicBezTo>
                  <a:pt x="155816" y="176826"/>
                  <a:pt x="158355" y="177650"/>
                  <a:pt x="161799" y="177650"/>
                </a:cubicBezTo>
                <a:cubicBezTo>
                  <a:pt x="163908" y="177650"/>
                  <a:pt x="166357" y="177341"/>
                  <a:pt x="169561" y="176344"/>
                </a:cubicBezTo>
                <a:cubicBezTo>
                  <a:pt x="181162" y="172750"/>
                  <a:pt x="179478" y="167313"/>
                  <a:pt x="191080" y="163719"/>
                </a:cubicBezTo>
                <a:cubicBezTo>
                  <a:pt x="194283" y="162722"/>
                  <a:pt x="196732" y="162413"/>
                  <a:pt x="198841" y="162413"/>
                </a:cubicBezTo>
                <a:cubicBezTo>
                  <a:pt x="202285" y="162413"/>
                  <a:pt x="204825" y="163237"/>
                  <a:pt x="208269" y="163237"/>
                </a:cubicBezTo>
                <a:cubicBezTo>
                  <a:pt x="210369" y="163237"/>
                  <a:pt x="212805" y="162931"/>
                  <a:pt x="215988" y="161944"/>
                </a:cubicBezTo>
                <a:cubicBezTo>
                  <a:pt x="227612" y="158328"/>
                  <a:pt x="225906" y="152891"/>
                  <a:pt x="237530" y="149297"/>
                </a:cubicBezTo>
                <a:cubicBezTo>
                  <a:pt x="239369" y="148727"/>
                  <a:pt x="241099" y="148510"/>
                  <a:pt x="242737" y="148510"/>
                </a:cubicBezTo>
                <a:cubicBezTo>
                  <a:pt x="247972" y="148510"/>
                  <a:pt x="252272" y="150726"/>
                  <a:pt x="256236" y="150726"/>
                </a:cubicBezTo>
                <a:cubicBezTo>
                  <a:pt x="258856" y="150726"/>
                  <a:pt x="261328" y="149758"/>
                  <a:pt x="263826" y="146544"/>
                </a:cubicBezTo>
                <a:cubicBezTo>
                  <a:pt x="269035" y="139879"/>
                  <a:pt x="259800" y="138992"/>
                  <a:pt x="254181" y="130166"/>
                </a:cubicBezTo>
                <a:cubicBezTo>
                  <a:pt x="249609" y="123024"/>
                  <a:pt x="256774" y="119702"/>
                  <a:pt x="254272" y="111627"/>
                </a:cubicBezTo>
                <a:cubicBezTo>
                  <a:pt x="251747" y="103552"/>
                  <a:pt x="246333" y="105235"/>
                  <a:pt x="243808" y="97137"/>
                </a:cubicBezTo>
                <a:cubicBezTo>
                  <a:pt x="241306" y="89061"/>
                  <a:pt x="246743" y="87378"/>
                  <a:pt x="244218" y="79280"/>
                </a:cubicBezTo>
                <a:cubicBezTo>
                  <a:pt x="241715" y="71205"/>
                  <a:pt x="236279" y="72888"/>
                  <a:pt x="233777" y="64813"/>
                </a:cubicBezTo>
                <a:cubicBezTo>
                  <a:pt x="231274" y="56737"/>
                  <a:pt x="236711" y="55031"/>
                  <a:pt x="234186" y="46956"/>
                </a:cubicBezTo>
                <a:cubicBezTo>
                  <a:pt x="231684" y="38880"/>
                  <a:pt x="226247" y="40564"/>
                  <a:pt x="223745" y="32466"/>
                </a:cubicBezTo>
                <a:cubicBezTo>
                  <a:pt x="221243" y="24390"/>
                  <a:pt x="226657" y="22707"/>
                  <a:pt x="224154" y="14632"/>
                </a:cubicBezTo>
                <a:cubicBezTo>
                  <a:pt x="221652" y="6534"/>
                  <a:pt x="223631" y="4577"/>
                  <a:pt x="215556" y="2007"/>
                </a:cubicBezTo>
                <a:cubicBezTo>
                  <a:pt x="211130" y="598"/>
                  <a:pt x="208396" y="0"/>
                  <a:pt x="206057" y="0"/>
                </a:cubicBezTo>
                <a:close/>
              </a:path>
            </a:pathLst>
          </a:custGeom>
          <a:solidFill>
            <a:srgbClr val="72E0C0">
              <a:alpha val="27850"/>
            </a:srgbClr>
          </a:solidFill>
          <a:ln>
            <a:noFill/>
          </a:ln>
        </p:spPr>
        <p:txBody>
          <a:bodyPr anchorCtr="0" anchor="ctr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rot="10658351">
            <a:off x="-3338054" y="-5145671"/>
            <a:ext cx="11494903" cy="9013520"/>
          </a:xfrm>
          <a:custGeom>
            <a:rect b="b" l="l" r="r" t="t"/>
            <a:pathLst>
              <a:path extrusionOk="0" h="208969" w="269036">
                <a:moveTo>
                  <a:pt x="206057" y="0"/>
                </a:moveTo>
                <a:cubicBezTo>
                  <a:pt x="202279" y="0"/>
                  <a:pt x="199534" y="1561"/>
                  <a:pt x="192353" y="3781"/>
                </a:cubicBezTo>
                <a:cubicBezTo>
                  <a:pt x="180752" y="7398"/>
                  <a:pt x="182436" y="12835"/>
                  <a:pt x="170812" y="16429"/>
                </a:cubicBezTo>
                <a:cubicBezTo>
                  <a:pt x="167618" y="17418"/>
                  <a:pt x="165176" y="17725"/>
                  <a:pt x="163072" y="17725"/>
                </a:cubicBezTo>
                <a:cubicBezTo>
                  <a:pt x="159636" y="17725"/>
                  <a:pt x="157101" y="16907"/>
                  <a:pt x="153665" y="16907"/>
                </a:cubicBezTo>
                <a:cubicBezTo>
                  <a:pt x="151561" y="16907"/>
                  <a:pt x="149119" y="17214"/>
                  <a:pt x="145926" y="18203"/>
                </a:cubicBezTo>
                <a:cubicBezTo>
                  <a:pt x="134302" y="21797"/>
                  <a:pt x="135985" y="27234"/>
                  <a:pt x="124384" y="30851"/>
                </a:cubicBezTo>
                <a:cubicBezTo>
                  <a:pt x="121201" y="31837"/>
                  <a:pt x="118763" y="32143"/>
                  <a:pt x="116661" y="32143"/>
                </a:cubicBezTo>
                <a:cubicBezTo>
                  <a:pt x="113213" y="32143"/>
                  <a:pt x="110670" y="31319"/>
                  <a:pt x="107227" y="31319"/>
                </a:cubicBezTo>
                <a:cubicBezTo>
                  <a:pt x="105119" y="31319"/>
                  <a:pt x="102673" y="31628"/>
                  <a:pt x="99476" y="32625"/>
                </a:cubicBezTo>
                <a:cubicBezTo>
                  <a:pt x="87874" y="36219"/>
                  <a:pt x="89558" y="41656"/>
                  <a:pt x="77934" y="45250"/>
                </a:cubicBezTo>
                <a:cubicBezTo>
                  <a:pt x="74736" y="46247"/>
                  <a:pt x="72292" y="46556"/>
                  <a:pt x="70186" y="46556"/>
                </a:cubicBezTo>
                <a:cubicBezTo>
                  <a:pt x="66748" y="46556"/>
                  <a:pt x="64210" y="45732"/>
                  <a:pt x="60767" y="45732"/>
                </a:cubicBezTo>
                <a:cubicBezTo>
                  <a:pt x="58667" y="45732"/>
                  <a:pt x="56231" y="46038"/>
                  <a:pt x="53048" y="47024"/>
                </a:cubicBezTo>
                <a:cubicBezTo>
                  <a:pt x="41424" y="50641"/>
                  <a:pt x="43107" y="56078"/>
                  <a:pt x="31506" y="59672"/>
                </a:cubicBezTo>
                <a:cubicBezTo>
                  <a:pt x="29667" y="60242"/>
                  <a:pt x="27937" y="60459"/>
                  <a:pt x="26299" y="60459"/>
                </a:cubicBezTo>
                <a:cubicBezTo>
                  <a:pt x="21064" y="60459"/>
                  <a:pt x="16764" y="58243"/>
                  <a:pt x="12800" y="58243"/>
                </a:cubicBezTo>
                <a:cubicBezTo>
                  <a:pt x="10181" y="58243"/>
                  <a:pt x="7708" y="59210"/>
                  <a:pt x="5210" y="62424"/>
                </a:cubicBezTo>
                <a:cubicBezTo>
                  <a:pt x="1" y="69089"/>
                  <a:pt x="12671" y="71409"/>
                  <a:pt x="15173" y="79485"/>
                </a:cubicBezTo>
                <a:cubicBezTo>
                  <a:pt x="17698" y="87583"/>
                  <a:pt x="12262" y="89266"/>
                  <a:pt x="14764" y="97342"/>
                </a:cubicBezTo>
                <a:cubicBezTo>
                  <a:pt x="17266" y="105440"/>
                  <a:pt x="22703" y="103734"/>
                  <a:pt x="25205" y="111832"/>
                </a:cubicBezTo>
                <a:cubicBezTo>
                  <a:pt x="27730" y="119907"/>
                  <a:pt x="22293" y="121590"/>
                  <a:pt x="24796" y="129689"/>
                </a:cubicBezTo>
                <a:cubicBezTo>
                  <a:pt x="27321" y="137764"/>
                  <a:pt x="32735" y="136081"/>
                  <a:pt x="35260" y="144156"/>
                </a:cubicBezTo>
                <a:cubicBezTo>
                  <a:pt x="37762" y="152254"/>
                  <a:pt x="32325" y="153937"/>
                  <a:pt x="34827" y="162013"/>
                </a:cubicBezTo>
                <a:cubicBezTo>
                  <a:pt x="37352" y="170088"/>
                  <a:pt x="42789" y="168405"/>
                  <a:pt x="45291" y="176503"/>
                </a:cubicBezTo>
                <a:cubicBezTo>
                  <a:pt x="47793" y="184578"/>
                  <a:pt x="42357" y="186262"/>
                  <a:pt x="44882" y="194360"/>
                </a:cubicBezTo>
                <a:cubicBezTo>
                  <a:pt x="47384" y="202435"/>
                  <a:pt x="45405" y="204414"/>
                  <a:pt x="53457" y="206962"/>
                </a:cubicBezTo>
                <a:cubicBezTo>
                  <a:pt x="57892" y="208371"/>
                  <a:pt x="60632" y="208968"/>
                  <a:pt x="62973" y="208968"/>
                </a:cubicBezTo>
                <a:cubicBezTo>
                  <a:pt x="66757" y="208968"/>
                  <a:pt x="69502" y="207408"/>
                  <a:pt x="76683" y="205187"/>
                </a:cubicBezTo>
                <a:cubicBezTo>
                  <a:pt x="88284" y="201571"/>
                  <a:pt x="86601" y="196157"/>
                  <a:pt x="98202" y="192540"/>
                </a:cubicBezTo>
                <a:cubicBezTo>
                  <a:pt x="101401" y="191551"/>
                  <a:pt x="103848" y="191244"/>
                  <a:pt x="105955" y="191244"/>
                </a:cubicBezTo>
                <a:cubicBezTo>
                  <a:pt x="109396" y="191244"/>
                  <a:pt x="111934" y="192062"/>
                  <a:pt x="115370" y="192062"/>
                </a:cubicBezTo>
                <a:cubicBezTo>
                  <a:pt x="117475" y="192062"/>
                  <a:pt x="119917" y="191755"/>
                  <a:pt x="123110" y="190766"/>
                </a:cubicBezTo>
                <a:cubicBezTo>
                  <a:pt x="134734" y="187171"/>
                  <a:pt x="133028" y="181735"/>
                  <a:pt x="144652" y="178118"/>
                </a:cubicBezTo>
                <a:cubicBezTo>
                  <a:pt x="147835" y="177132"/>
                  <a:pt x="150271" y="176826"/>
                  <a:pt x="152371" y="176826"/>
                </a:cubicBezTo>
                <a:cubicBezTo>
                  <a:pt x="155816" y="176826"/>
                  <a:pt x="158355" y="177650"/>
                  <a:pt x="161799" y="177650"/>
                </a:cubicBezTo>
                <a:cubicBezTo>
                  <a:pt x="163908" y="177650"/>
                  <a:pt x="166357" y="177341"/>
                  <a:pt x="169561" y="176344"/>
                </a:cubicBezTo>
                <a:cubicBezTo>
                  <a:pt x="181162" y="172750"/>
                  <a:pt x="179478" y="167313"/>
                  <a:pt x="191080" y="163719"/>
                </a:cubicBezTo>
                <a:cubicBezTo>
                  <a:pt x="194283" y="162722"/>
                  <a:pt x="196732" y="162413"/>
                  <a:pt x="198841" y="162413"/>
                </a:cubicBezTo>
                <a:cubicBezTo>
                  <a:pt x="202285" y="162413"/>
                  <a:pt x="204825" y="163237"/>
                  <a:pt x="208269" y="163237"/>
                </a:cubicBezTo>
                <a:cubicBezTo>
                  <a:pt x="210369" y="163237"/>
                  <a:pt x="212805" y="162931"/>
                  <a:pt x="215988" y="161944"/>
                </a:cubicBezTo>
                <a:cubicBezTo>
                  <a:pt x="227612" y="158328"/>
                  <a:pt x="225906" y="152891"/>
                  <a:pt x="237530" y="149297"/>
                </a:cubicBezTo>
                <a:cubicBezTo>
                  <a:pt x="239369" y="148727"/>
                  <a:pt x="241099" y="148510"/>
                  <a:pt x="242737" y="148510"/>
                </a:cubicBezTo>
                <a:cubicBezTo>
                  <a:pt x="247972" y="148510"/>
                  <a:pt x="252272" y="150726"/>
                  <a:pt x="256236" y="150726"/>
                </a:cubicBezTo>
                <a:cubicBezTo>
                  <a:pt x="258856" y="150726"/>
                  <a:pt x="261328" y="149758"/>
                  <a:pt x="263826" y="146544"/>
                </a:cubicBezTo>
                <a:cubicBezTo>
                  <a:pt x="269035" y="139879"/>
                  <a:pt x="259800" y="138992"/>
                  <a:pt x="254181" y="130166"/>
                </a:cubicBezTo>
                <a:cubicBezTo>
                  <a:pt x="249609" y="123024"/>
                  <a:pt x="256774" y="119702"/>
                  <a:pt x="254272" y="111627"/>
                </a:cubicBezTo>
                <a:cubicBezTo>
                  <a:pt x="251747" y="103552"/>
                  <a:pt x="246333" y="105235"/>
                  <a:pt x="243808" y="97137"/>
                </a:cubicBezTo>
                <a:cubicBezTo>
                  <a:pt x="241306" y="89061"/>
                  <a:pt x="246743" y="87378"/>
                  <a:pt x="244218" y="79280"/>
                </a:cubicBezTo>
                <a:cubicBezTo>
                  <a:pt x="241715" y="71205"/>
                  <a:pt x="236279" y="72888"/>
                  <a:pt x="233777" y="64813"/>
                </a:cubicBezTo>
                <a:cubicBezTo>
                  <a:pt x="231274" y="56737"/>
                  <a:pt x="236711" y="55031"/>
                  <a:pt x="234186" y="46956"/>
                </a:cubicBezTo>
                <a:cubicBezTo>
                  <a:pt x="231684" y="38880"/>
                  <a:pt x="226247" y="40564"/>
                  <a:pt x="223745" y="32466"/>
                </a:cubicBezTo>
                <a:cubicBezTo>
                  <a:pt x="221243" y="24390"/>
                  <a:pt x="226657" y="22707"/>
                  <a:pt x="224154" y="14632"/>
                </a:cubicBezTo>
                <a:cubicBezTo>
                  <a:pt x="221652" y="6534"/>
                  <a:pt x="223631" y="4577"/>
                  <a:pt x="215556" y="2007"/>
                </a:cubicBezTo>
                <a:cubicBezTo>
                  <a:pt x="211130" y="598"/>
                  <a:pt x="208396" y="0"/>
                  <a:pt x="206057" y="0"/>
                </a:cubicBezTo>
                <a:close/>
              </a:path>
            </a:pathLst>
          </a:custGeom>
          <a:solidFill>
            <a:srgbClr val="72E0C0">
              <a:alpha val="27850"/>
            </a:srgbClr>
          </a:solidFill>
          <a:ln>
            <a:noFill/>
          </a:ln>
        </p:spPr>
        <p:txBody>
          <a:bodyPr anchorCtr="0" anchor="ctr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58800" y="217975"/>
            <a:ext cx="2828700" cy="10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382B51"/>
                </a:solidFill>
                <a:latin typeface="Montserrat"/>
                <a:ea typeface="Montserrat"/>
                <a:cs typeface="Montserrat"/>
                <a:sym typeface="Montserrat"/>
              </a:rPr>
              <a:t>Navigate the Medicare maze </a:t>
            </a:r>
            <a:r>
              <a:rPr b="1" lang="en" sz="2000">
                <a:solidFill>
                  <a:srgbClr val="382B51"/>
                </a:solidFill>
                <a:latin typeface="Montserrat"/>
                <a:ea typeface="Montserrat"/>
                <a:cs typeface="Montserrat"/>
                <a:sym typeface="Montserrat"/>
              </a:rPr>
              <a:t>with</a:t>
            </a:r>
            <a:r>
              <a:rPr b="1" lang="en" sz="2000">
                <a:solidFill>
                  <a:srgbClr val="382B51"/>
                </a:solidFill>
                <a:latin typeface="Montserrat"/>
                <a:ea typeface="Montserrat"/>
                <a:cs typeface="Montserrat"/>
                <a:sym typeface="Montserrat"/>
              </a:rPr>
              <a:t> ALEX Medicare.</a:t>
            </a:r>
            <a:endParaRPr b="1" sz="2000">
              <a:solidFill>
                <a:srgbClr val="382B5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2743212" y="2890471"/>
            <a:ext cx="956079" cy="637463"/>
            <a:chOff x="152400" y="401075"/>
            <a:chExt cx="816952" cy="553450"/>
          </a:xfrm>
        </p:grpSpPr>
        <p:pic>
          <p:nvPicPr>
            <p:cNvPr id="58" name="Google Shape;58;p13"/>
            <p:cNvPicPr preferRelativeResize="0"/>
            <p:nvPr/>
          </p:nvPicPr>
          <p:blipFill rotWithShape="1">
            <a:blip r:embed="rId3">
              <a:alphaModFix/>
            </a:blip>
            <a:srcRect b="0" l="0" r="65666" t="0"/>
            <a:stretch/>
          </p:blipFill>
          <p:spPr>
            <a:xfrm>
              <a:off x="152400" y="401075"/>
              <a:ext cx="816952" cy="413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 rotWithShape="1">
            <a:blip r:embed="rId3">
              <a:alphaModFix/>
            </a:blip>
            <a:srcRect b="0" l="34572" r="0" t="0"/>
            <a:stretch/>
          </p:blipFill>
          <p:spPr>
            <a:xfrm>
              <a:off x="192750" y="758075"/>
              <a:ext cx="739400" cy="196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Google Shape;60;p13"/>
          <p:cNvSpPr/>
          <p:nvPr/>
        </p:nvSpPr>
        <p:spPr>
          <a:xfrm>
            <a:off x="3957201" y="3146925"/>
            <a:ext cx="1374900" cy="381000"/>
          </a:xfrm>
          <a:prstGeom prst="roundRect">
            <a:avLst>
              <a:gd fmla="val 16667" name="adj"/>
            </a:avLst>
          </a:prstGeom>
          <a:solidFill>
            <a:srgbClr val="FED831"/>
          </a:solidFill>
          <a:ln>
            <a:noFill/>
          </a:ln>
        </p:spPr>
        <p:txBody>
          <a:bodyPr anchorCtr="0" anchor="ctr" bIns="132600" lIns="132600" spcFirstLastPara="1" rIns="132600" wrap="square" tIns="1326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382B51"/>
                </a:solidFill>
                <a:latin typeface="Montserrat"/>
                <a:ea typeface="Montserrat"/>
                <a:cs typeface="Montserrat"/>
                <a:sym typeface="Montserrat"/>
              </a:rPr>
              <a:t>TALK TO ALEX</a:t>
            </a:r>
            <a:endParaRPr b="1" sz="1000">
              <a:solidFill>
                <a:srgbClr val="382B5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6725" y="1640325"/>
            <a:ext cx="3841800" cy="13638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82B5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Talk to ALEX Medicare and feel confident in your Medicare benefits choices before you enroll.</a:t>
            </a:r>
            <a:endParaRPr sz="2000">
              <a:solidFill>
                <a:srgbClr val="382B5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48475" y="372350"/>
            <a:ext cx="2840314" cy="1363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oogle Shape;63;p13"/>
          <p:cNvGrpSpPr/>
          <p:nvPr/>
        </p:nvGrpSpPr>
        <p:grpSpPr>
          <a:xfrm>
            <a:off x="4214607" y="2329288"/>
            <a:ext cx="860089" cy="758447"/>
            <a:chOff x="1190625" y="238125"/>
            <a:chExt cx="5159500" cy="5159500"/>
          </a:xfrm>
        </p:grpSpPr>
        <p:sp>
          <p:nvSpPr>
            <p:cNvPr id="64" name="Google Shape;64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4"/>
          <p:cNvSpPr/>
          <p:nvPr/>
        </p:nvSpPr>
        <p:spPr>
          <a:xfrm>
            <a:off x="1344779" y="2996600"/>
            <a:ext cx="1298100" cy="603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LOGO HERE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14"/>
          <p:cNvPicPr preferRelativeResize="0"/>
          <p:nvPr/>
        </p:nvPicPr>
        <p:blipFill rotWithShape="1">
          <a:blip r:embed="rId4">
            <a:alphaModFix/>
          </a:blip>
          <a:srcRect b="0" l="34572" r="0" t="0"/>
          <a:stretch/>
        </p:blipFill>
        <p:spPr>
          <a:xfrm>
            <a:off x="268259" y="3431339"/>
            <a:ext cx="865321" cy="226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