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2" Type="http://schemas.openxmlformats.org/officeDocument/2006/relationships/font" Target="fonts/Montserrat-boldItalic.fntdata"/><Relationship Id="rId9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f167be40f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f167be40f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f167be40f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f167be40f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" name="Google Shape;65;p15"/>
          <p:cNvGrpSpPr/>
          <p:nvPr/>
        </p:nvGrpSpPr>
        <p:grpSpPr>
          <a:xfrm>
            <a:off x="7130943" y="2047661"/>
            <a:ext cx="1529276" cy="1529276"/>
            <a:chOff x="1190625" y="238125"/>
            <a:chExt cx="5159500" cy="5159500"/>
          </a:xfrm>
        </p:grpSpPr>
        <p:sp>
          <p:nvSpPr>
            <p:cNvPr id="66" name="Google Shape;66;p15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5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5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5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5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9" name="Google Shape;159;p15"/>
          <p:cNvSpPr txBox="1"/>
          <p:nvPr/>
        </p:nvSpPr>
        <p:spPr>
          <a:xfrm>
            <a:off x="1596700" y="2852100"/>
            <a:ext cx="3108000" cy="4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382A51"/>
                </a:solidFill>
                <a:highlight>
                  <a:schemeClr val="accent6"/>
                </a:highlight>
                <a:latin typeface="Montserrat"/>
                <a:ea typeface="Montserrat"/>
                <a:cs typeface="Montserrat"/>
                <a:sym typeface="Montserrat"/>
              </a:rPr>
              <a:t>[TYPE URL HERE]</a:t>
            </a:r>
            <a:endParaRPr b="1" sz="1800">
              <a:solidFill>
                <a:srgbClr val="382A51"/>
              </a:solidFill>
              <a:highlight>
                <a:schemeClr val="accent6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