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0afaa8f4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0afaa8f4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0afaa8f4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0afaa8f4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46250" y="558075"/>
            <a:ext cx="5557800" cy="1415400"/>
          </a:xfrm>
          <a:prstGeom prst="rect">
            <a:avLst/>
          </a:prstGeom>
          <a:solidFill>
            <a:srgbClr val="FFD8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Tome mejores decisiones sobre sus beneficios con ALEX.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46250" y="1662725"/>
            <a:ext cx="4884600" cy="794100"/>
          </a:xfrm>
          <a:prstGeom prst="rect">
            <a:avLst/>
          </a:prstGeom>
          <a:solidFill>
            <a:srgbClr val="FFD8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Conozca a ALEX, su genio personal y confidencial experto en beneficios.</a:t>
            </a:r>
            <a:endParaRPr sz="2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96300" y="281925"/>
            <a:ext cx="5799300" cy="4504800"/>
          </a:xfrm>
          <a:prstGeom prst="rect">
            <a:avLst/>
          </a:prstGeom>
          <a:solidFill>
            <a:srgbClr val="E2F9F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funciona ÁLEX?</a:t>
            </a:r>
            <a:endParaRPr b="1"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ALEX le hará algunas preguntas sencillas sobre sus necesidades y preferencias de salud y luego hará unos cálculos para ayudarle a encontrar opciones de cobertura personalizadas a precios que se ajusten a su presupuesto.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se preocupe: todo lo que comparte con ALEX es completamente anónimo.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362900" y="2437675"/>
            <a:ext cx="321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F5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Or, visit </a:t>
            </a:r>
            <a:br>
              <a:rPr lang="en" sz="1800">
                <a:solidFill>
                  <a:srgbClr val="2F2F5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800">
                <a:solidFill>
                  <a:srgbClr val="2F2F52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URL </a:t>
            </a:r>
            <a:r>
              <a:rPr lang="en" sz="1800">
                <a:solidFill>
                  <a:srgbClr val="2F2F52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HERE</a:t>
            </a:r>
            <a:r>
              <a:rPr lang="en" sz="1800">
                <a:solidFill>
                  <a:srgbClr val="2F2F52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endParaRPr sz="1800">
              <a:solidFill>
                <a:srgbClr val="2F2F52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489400" y="526975"/>
            <a:ext cx="5488800" cy="2010900"/>
          </a:xfrm>
          <a:prstGeom prst="rect">
            <a:avLst/>
          </a:prstGeom>
          <a:solidFill>
            <a:srgbClr val="FF855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Cómo empezar</a:t>
            </a:r>
            <a:endParaRPr sz="3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Escanee el código QR para hablar con ALEX cuando esté listo para conocer sus beneficios.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947445" y="2145095"/>
            <a:ext cx="1249115" cy="1170175"/>
          </a:xfrm>
          <a:custGeom>
            <a:rect b="b" l="l" r="r" t="t"/>
            <a:pathLst>
              <a:path extrusionOk="0" h="206380" w="206380">
                <a:moveTo>
                  <a:pt x="118248" y="25520"/>
                </a:moveTo>
                <a:lnTo>
                  <a:pt x="118248" y="31385"/>
                </a:lnTo>
                <a:lnTo>
                  <a:pt x="105885" y="31385"/>
                </a:lnTo>
                <a:lnTo>
                  <a:pt x="105885" y="25520"/>
                </a:lnTo>
                <a:close/>
                <a:moveTo>
                  <a:pt x="130612" y="31543"/>
                </a:moveTo>
                <a:lnTo>
                  <a:pt x="130612" y="37725"/>
                </a:lnTo>
                <a:lnTo>
                  <a:pt x="124747" y="37725"/>
                </a:lnTo>
                <a:lnTo>
                  <a:pt x="124747" y="43590"/>
                </a:lnTo>
                <a:lnTo>
                  <a:pt x="118407" y="43590"/>
                </a:lnTo>
                <a:lnTo>
                  <a:pt x="118407" y="37725"/>
                </a:lnTo>
                <a:lnTo>
                  <a:pt x="124747" y="37725"/>
                </a:lnTo>
                <a:cubicBezTo>
                  <a:pt x="124747" y="35665"/>
                  <a:pt x="124747" y="33604"/>
                  <a:pt x="124747" y="31543"/>
                </a:cubicBezTo>
                <a:close/>
                <a:moveTo>
                  <a:pt x="87339" y="37884"/>
                </a:moveTo>
                <a:lnTo>
                  <a:pt x="87339" y="43749"/>
                </a:lnTo>
                <a:lnTo>
                  <a:pt x="80999" y="43749"/>
                </a:lnTo>
                <a:lnTo>
                  <a:pt x="80999" y="37884"/>
                </a:lnTo>
                <a:close/>
                <a:moveTo>
                  <a:pt x="68318" y="25362"/>
                </a:moveTo>
                <a:lnTo>
                  <a:pt x="68318" y="68635"/>
                </a:lnTo>
                <a:lnTo>
                  <a:pt x="25045" y="68635"/>
                </a:lnTo>
                <a:lnTo>
                  <a:pt x="25045" y="25362"/>
                </a:lnTo>
                <a:close/>
                <a:moveTo>
                  <a:pt x="180543" y="25520"/>
                </a:moveTo>
                <a:lnTo>
                  <a:pt x="180543" y="68635"/>
                </a:lnTo>
                <a:lnTo>
                  <a:pt x="137428" y="68635"/>
                </a:lnTo>
                <a:lnTo>
                  <a:pt x="137428" y="25520"/>
                </a:lnTo>
                <a:close/>
                <a:moveTo>
                  <a:pt x="130612" y="50406"/>
                </a:moveTo>
                <a:lnTo>
                  <a:pt x="130612" y="75134"/>
                </a:lnTo>
                <a:lnTo>
                  <a:pt x="124747" y="75134"/>
                </a:lnTo>
                <a:lnTo>
                  <a:pt x="124747" y="50406"/>
                </a:lnTo>
                <a:close/>
                <a:moveTo>
                  <a:pt x="180543" y="75292"/>
                </a:moveTo>
                <a:lnTo>
                  <a:pt x="180543" y="81157"/>
                </a:lnTo>
                <a:lnTo>
                  <a:pt x="174678" y="81157"/>
                </a:lnTo>
                <a:lnTo>
                  <a:pt x="174678" y="75292"/>
                </a:lnTo>
                <a:close/>
                <a:moveTo>
                  <a:pt x="93204" y="81316"/>
                </a:moveTo>
                <a:lnTo>
                  <a:pt x="93204" y="87656"/>
                </a:lnTo>
                <a:lnTo>
                  <a:pt x="87339" y="87656"/>
                </a:lnTo>
                <a:lnTo>
                  <a:pt x="87339" y="81316"/>
                </a:lnTo>
                <a:close/>
                <a:moveTo>
                  <a:pt x="87180" y="87656"/>
                </a:moveTo>
                <a:cubicBezTo>
                  <a:pt x="87180" y="89558"/>
                  <a:pt x="87180" y="91460"/>
                  <a:pt x="87180" y="93679"/>
                </a:cubicBezTo>
                <a:lnTo>
                  <a:pt x="80999" y="93679"/>
                </a:lnTo>
                <a:lnTo>
                  <a:pt x="80999" y="87656"/>
                </a:lnTo>
                <a:close/>
                <a:moveTo>
                  <a:pt x="37250" y="75292"/>
                </a:moveTo>
                <a:lnTo>
                  <a:pt x="37250" y="81157"/>
                </a:lnTo>
                <a:lnTo>
                  <a:pt x="31068" y="81157"/>
                </a:lnTo>
                <a:lnTo>
                  <a:pt x="31068" y="87656"/>
                </a:lnTo>
                <a:lnTo>
                  <a:pt x="37250" y="87656"/>
                </a:lnTo>
                <a:lnTo>
                  <a:pt x="37250" y="93679"/>
                </a:lnTo>
                <a:lnTo>
                  <a:pt x="31068" y="93679"/>
                </a:lnTo>
                <a:lnTo>
                  <a:pt x="31068" y="100020"/>
                </a:lnTo>
                <a:lnTo>
                  <a:pt x="25045" y="100020"/>
                </a:lnTo>
                <a:lnTo>
                  <a:pt x="25045" y="75292"/>
                </a:lnTo>
                <a:close/>
                <a:moveTo>
                  <a:pt x="37408" y="106360"/>
                </a:moveTo>
                <a:lnTo>
                  <a:pt x="37408" y="112542"/>
                </a:lnTo>
                <a:lnTo>
                  <a:pt x="31068" y="112542"/>
                </a:lnTo>
                <a:lnTo>
                  <a:pt x="31068" y="106360"/>
                </a:lnTo>
                <a:close/>
                <a:moveTo>
                  <a:pt x="68159" y="137745"/>
                </a:moveTo>
                <a:lnTo>
                  <a:pt x="68159" y="180860"/>
                </a:lnTo>
                <a:lnTo>
                  <a:pt x="25045" y="180860"/>
                </a:lnTo>
                <a:lnTo>
                  <a:pt x="25045" y="137745"/>
                </a:lnTo>
                <a:close/>
                <a:moveTo>
                  <a:pt x="99703" y="25520"/>
                </a:moveTo>
                <a:lnTo>
                  <a:pt x="99703" y="31385"/>
                </a:lnTo>
                <a:lnTo>
                  <a:pt x="105726" y="31385"/>
                </a:lnTo>
                <a:cubicBezTo>
                  <a:pt x="105726" y="33446"/>
                  <a:pt x="105726" y="35665"/>
                  <a:pt x="105726" y="37725"/>
                </a:cubicBezTo>
                <a:lnTo>
                  <a:pt x="112225" y="37725"/>
                </a:lnTo>
                <a:lnTo>
                  <a:pt x="112225" y="50248"/>
                </a:lnTo>
                <a:lnTo>
                  <a:pt x="118248" y="50248"/>
                </a:lnTo>
                <a:lnTo>
                  <a:pt x="118248" y="75292"/>
                </a:lnTo>
                <a:lnTo>
                  <a:pt x="124747" y="75292"/>
                </a:lnTo>
                <a:cubicBezTo>
                  <a:pt x="124747" y="79361"/>
                  <a:pt x="124747" y="83431"/>
                  <a:pt x="124747" y="87656"/>
                </a:cubicBezTo>
                <a:lnTo>
                  <a:pt x="130771" y="87656"/>
                </a:lnTo>
                <a:lnTo>
                  <a:pt x="130771" y="81316"/>
                </a:lnTo>
                <a:lnTo>
                  <a:pt x="137270" y="81316"/>
                </a:lnTo>
                <a:lnTo>
                  <a:pt x="137270" y="75292"/>
                </a:lnTo>
                <a:lnTo>
                  <a:pt x="143293" y="75292"/>
                </a:lnTo>
                <a:lnTo>
                  <a:pt x="143293" y="81316"/>
                </a:lnTo>
                <a:lnTo>
                  <a:pt x="174678" y="81316"/>
                </a:lnTo>
                <a:cubicBezTo>
                  <a:pt x="174678" y="83482"/>
                  <a:pt x="174678" y="85644"/>
                  <a:pt x="174678" y="87656"/>
                </a:cubicBezTo>
                <a:lnTo>
                  <a:pt x="180543" y="87656"/>
                </a:lnTo>
                <a:lnTo>
                  <a:pt x="180543" y="106202"/>
                </a:lnTo>
                <a:lnTo>
                  <a:pt x="174678" y="106202"/>
                </a:lnTo>
                <a:lnTo>
                  <a:pt x="174678" y="112542"/>
                </a:lnTo>
                <a:lnTo>
                  <a:pt x="180543" y="112542"/>
                </a:lnTo>
                <a:lnTo>
                  <a:pt x="180543" y="125064"/>
                </a:lnTo>
                <a:lnTo>
                  <a:pt x="174678" y="125064"/>
                </a:lnTo>
                <a:cubicBezTo>
                  <a:pt x="174678" y="129186"/>
                  <a:pt x="174678" y="133465"/>
                  <a:pt x="174678" y="137587"/>
                </a:cubicBezTo>
                <a:lnTo>
                  <a:pt x="180543" y="137587"/>
                </a:lnTo>
                <a:lnTo>
                  <a:pt x="180543" y="149950"/>
                </a:lnTo>
                <a:lnTo>
                  <a:pt x="174678" y="149950"/>
                </a:lnTo>
                <a:lnTo>
                  <a:pt x="174678" y="137587"/>
                </a:lnTo>
                <a:lnTo>
                  <a:pt x="162314" y="137587"/>
                </a:lnTo>
                <a:lnTo>
                  <a:pt x="162314" y="125064"/>
                </a:lnTo>
                <a:lnTo>
                  <a:pt x="155657" y="125064"/>
                </a:lnTo>
                <a:lnTo>
                  <a:pt x="155657" y="155974"/>
                </a:lnTo>
                <a:lnTo>
                  <a:pt x="143293" y="155974"/>
                </a:lnTo>
                <a:lnTo>
                  <a:pt x="143293" y="162473"/>
                </a:lnTo>
                <a:lnTo>
                  <a:pt x="137270" y="162473"/>
                </a:lnTo>
                <a:lnTo>
                  <a:pt x="137270" y="168337"/>
                </a:lnTo>
                <a:lnTo>
                  <a:pt x="130771" y="168337"/>
                </a:lnTo>
                <a:lnTo>
                  <a:pt x="130771" y="162473"/>
                </a:lnTo>
                <a:lnTo>
                  <a:pt x="124747" y="162473"/>
                </a:lnTo>
                <a:lnTo>
                  <a:pt x="124747" y="174995"/>
                </a:lnTo>
                <a:lnTo>
                  <a:pt x="137111" y="174995"/>
                </a:lnTo>
                <a:lnTo>
                  <a:pt x="137111" y="180860"/>
                </a:lnTo>
                <a:lnTo>
                  <a:pt x="124747" y="180860"/>
                </a:lnTo>
                <a:lnTo>
                  <a:pt x="124747" y="174995"/>
                </a:lnTo>
                <a:lnTo>
                  <a:pt x="118407" y="174995"/>
                </a:lnTo>
                <a:lnTo>
                  <a:pt x="118407" y="180860"/>
                </a:lnTo>
                <a:lnTo>
                  <a:pt x="112383" y="180860"/>
                </a:lnTo>
                <a:lnTo>
                  <a:pt x="112383" y="168654"/>
                </a:lnTo>
                <a:lnTo>
                  <a:pt x="118090" y="168654"/>
                </a:lnTo>
                <a:lnTo>
                  <a:pt x="118090" y="162473"/>
                </a:lnTo>
                <a:lnTo>
                  <a:pt x="99703" y="162473"/>
                </a:lnTo>
                <a:lnTo>
                  <a:pt x="99703" y="168496"/>
                </a:lnTo>
                <a:lnTo>
                  <a:pt x="93362" y="168496"/>
                </a:lnTo>
                <a:lnTo>
                  <a:pt x="93362" y="174836"/>
                </a:lnTo>
                <a:lnTo>
                  <a:pt x="87339" y="174836"/>
                </a:lnTo>
                <a:lnTo>
                  <a:pt x="87339" y="168496"/>
                </a:lnTo>
                <a:lnTo>
                  <a:pt x="80840" y="168496"/>
                </a:lnTo>
                <a:cubicBezTo>
                  <a:pt x="80840" y="172617"/>
                  <a:pt x="80840" y="176738"/>
                  <a:pt x="80840" y="180860"/>
                </a:cubicBezTo>
                <a:lnTo>
                  <a:pt x="74975" y="180860"/>
                </a:lnTo>
                <a:lnTo>
                  <a:pt x="74975" y="168496"/>
                </a:lnTo>
                <a:lnTo>
                  <a:pt x="80840" y="168496"/>
                </a:lnTo>
                <a:cubicBezTo>
                  <a:pt x="80840" y="166435"/>
                  <a:pt x="80840" y="164533"/>
                  <a:pt x="80840" y="162473"/>
                </a:cubicBezTo>
                <a:lnTo>
                  <a:pt x="74975" y="162473"/>
                </a:lnTo>
                <a:lnTo>
                  <a:pt x="74975" y="150109"/>
                </a:lnTo>
                <a:lnTo>
                  <a:pt x="80840" y="150109"/>
                </a:lnTo>
                <a:cubicBezTo>
                  <a:pt x="80840" y="145829"/>
                  <a:pt x="80840" y="141708"/>
                  <a:pt x="80840" y="137587"/>
                </a:cubicBezTo>
                <a:lnTo>
                  <a:pt x="74975" y="137587"/>
                </a:lnTo>
                <a:lnTo>
                  <a:pt x="74975" y="131246"/>
                </a:lnTo>
                <a:lnTo>
                  <a:pt x="80840" y="131246"/>
                </a:lnTo>
                <a:lnTo>
                  <a:pt x="80840" y="137587"/>
                </a:lnTo>
                <a:lnTo>
                  <a:pt x="87339" y="137587"/>
                </a:lnTo>
                <a:lnTo>
                  <a:pt x="87339" y="118724"/>
                </a:lnTo>
                <a:lnTo>
                  <a:pt x="74975" y="118724"/>
                </a:lnTo>
                <a:lnTo>
                  <a:pt x="74975" y="112542"/>
                </a:lnTo>
                <a:lnTo>
                  <a:pt x="68318" y="112542"/>
                </a:lnTo>
                <a:lnTo>
                  <a:pt x="68318" y="118565"/>
                </a:lnTo>
                <a:lnTo>
                  <a:pt x="62294" y="118565"/>
                </a:lnTo>
                <a:lnTo>
                  <a:pt x="62294" y="125064"/>
                </a:lnTo>
                <a:lnTo>
                  <a:pt x="68318" y="125064"/>
                </a:lnTo>
                <a:lnTo>
                  <a:pt x="68318" y="130929"/>
                </a:lnTo>
                <a:lnTo>
                  <a:pt x="31068" y="130929"/>
                </a:lnTo>
                <a:lnTo>
                  <a:pt x="31068" y="118724"/>
                </a:lnTo>
                <a:lnTo>
                  <a:pt x="37408" y="118724"/>
                </a:lnTo>
                <a:cubicBezTo>
                  <a:pt x="37408" y="116716"/>
                  <a:pt x="37408" y="114708"/>
                  <a:pt x="37408" y="112700"/>
                </a:cubicBezTo>
                <a:lnTo>
                  <a:pt x="43432" y="112700"/>
                </a:lnTo>
                <a:lnTo>
                  <a:pt x="43432" y="106202"/>
                </a:lnTo>
                <a:lnTo>
                  <a:pt x="49931" y="106202"/>
                </a:lnTo>
                <a:lnTo>
                  <a:pt x="49931" y="100178"/>
                </a:lnTo>
                <a:lnTo>
                  <a:pt x="55795" y="100178"/>
                </a:lnTo>
                <a:lnTo>
                  <a:pt x="55795" y="93838"/>
                </a:lnTo>
                <a:lnTo>
                  <a:pt x="43590" y="93838"/>
                </a:lnTo>
                <a:lnTo>
                  <a:pt x="43590" y="87656"/>
                </a:lnTo>
                <a:lnTo>
                  <a:pt x="49772" y="87656"/>
                </a:lnTo>
                <a:lnTo>
                  <a:pt x="49772" y="81316"/>
                </a:lnTo>
                <a:lnTo>
                  <a:pt x="43590" y="81316"/>
                </a:lnTo>
                <a:lnTo>
                  <a:pt x="43590" y="75292"/>
                </a:lnTo>
                <a:lnTo>
                  <a:pt x="55795" y="75292"/>
                </a:lnTo>
                <a:lnTo>
                  <a:pt x="55795" y="81316"/>
                </a:lnTo>
                <a:lnTo>
                  <a:pt x="62453" y="81316"/>
                </a:lnTo>
                <a:lnTo>
                  <a:pt x="62453" y="75292"/>
                </a:lnTo>
                <a:lnTo>
                  <a:pt x="68318" y="75292"/>
                </a:lnTo>
                <a:lnTo>
                  <a:pt x="68318" y="81316"/>
                </a:lnTo>
                <a:lnTo>
                  <a:pt x="74817" y="81316"/>
                </a:lnTo>
                <a:lnTo>
                  <a:pt x="74817" y="100020"/>
                </a:lnTo>
                <a:lnTo>
                  <a:pt x="93204" y="100020"/>
                </a:lnTo>
                <a:lnTo>
                  <a:pt x="93204" y="124906"/>
                </a:lnTo>
                <a:lnTo>
                  <a:pt x="99703" y="124906"/>
                </a:lnTo>
                <a:lnTo>
                  <a:pt x="99703" y="118882"/>
                </a:lnTo>
                <a:lnTo>
                  <a:pt x="105726" y="118882"/>
                </a:lnTo>
                <a:lnTo>
                  <a:pt x="105726" y="125064"/>
                </a:lnTo>
                <a:lnTo>
                  <a:pt x="112066" y="125064"/>
                </a:lnTo>
                <a:lnTo>
                  <a:pt x="112066" y="137587"/>
                </a:lnTo>
                <a:lnTo>
                  <a:pt x="105726" y="137587"/>
                </a:lnTo>
                <a:lnTo>
                  <a:pt x="105726" y="143610"/>
                </a:lnTo>
                <a:lnTo>
                  <a:pt x="112225" y="143610"/>
                </a:lnTo>
                <a:lnTo>
                  <a:pt x="112225" y="150109"/>
                </a:lnTo>
                <a:lnTo>
                  <a:pt x="118248" y="150109"/>
                </a:lnTo>
                <a:lnTo>
                  <a:pt x="118248" y="143610"/>
                </a:lnTo>
                <a:lnTo>
                  <a:pt x="124589" y="143610"/>
                </a:lnTo>
                <a:lnTo>
                  <a:pt x="124589" y="137587"/>
                </a:lnTo>
                <a:lnTo>
                  <a:pt x="118407" y="137587"/>
                </a:lnTo>
                <a:lnTo>
                  <a:pt x="118407" y="112700"/>
                </a:lnTo>
                <a:lnTo>
                  <a:pt x="99861" y="112700"/>
                </a:lnTo>
                <a:lnTo>
                  <a:pt x="99861" y="106202"/>
                </a:lnTo>
                <a:lnTo>
                  <a:pt x="118090" y="106202"/>
                </a:lnTo>
                <a:lnTo>
                  <a:pt x="118090" y="87814"/>
                </a:lnTo>
                <a:lnTo>
                  <a:pt x="112383" y="87814"/>
                </a:lnTo>
                <a:lnTo>
                  <a:pt x="112383" y="93521"/>
                </a:lnTo>
                <a:lnTo>
                  <a:pt x="99861" y="93521"/>
                </a:lnTo>
                <a:lnTo>
                  <a:pt x="99861" y="87814"/>
                </a:lnTo>
                <a:lnTo>
                  <a:pt x="105885" y="87814"/>
                </a:lnTo>
                <a:lnTo>
                  <a:pt x="105885" y="81157"/>
                </a:lnTo>
                <a:lnTo>
                  <a:pt x="99861" y="81157"/>
                </a:lnTo>
                <a:lnTo>
                  <a:pt x="99861" y="62770"/>
                </a:lnTo>
                <a:lnTo>
                  <a:pt x="93362" y="62770"/>
                </a:lnTo>
                <a:lnTo>
                  <a:pt x="93362" y="68793"/>
                </a:lnTo>
                <a:lnTo>
                  <a:pt x="87339" y="68793"/>
                </a:lnTo>
                <a:cubicBezTo>
                  <a:pt x="87339" y="72864"/>
                  <a:pt x="87339" y="76934"/>
                  <a:pt x="87339" y="81157"/>
                </a:cubicBezTo>
                <a:lnTo>
                  <a:pt x="80840" y="81157"/>
                </a:lnTo>
                <a:lnTo>
                  <a:pt x="80840" y="75292"/>
                </a:lnTo>
                <a:lnTo>
                  <a:pt x="74975" y="75292"/>
                </a:lnTo>
                <a:lnTo>
                  <a:pt x="74975" y="62770"/>
                </a:lnTo>
                <a:lnTo>
                  <a:pt x="80840" y="62770"/>
                </a:lnTo>
                <a:lnTo>
                  <a:pt x="80840" y="56271"/>
                </a:lnTo>
                <a:lnTo>
                  <a:pt x="87339" y="56271"/>
                </a:lnTo>
                <a:cubicBezTo>
                  <a:pt x="87339" y="52201"/>
                  <a:pt x="87339" y="48130"/>
                  <a:pt x="87339" y="43907"/>
                </a:cubicBezTo>
                <a:lnTo>
                  <a:pt x="93204" y="43907"/>
                </a:lnTo>
                <a:lnTo>
                  <a:pt x="93204" y="31385"/>
                </a:lnTo>
                <a:lnTo>
                  <a:pt x="74975" y="31385"/>
                </a:lnTo>
                <a:lnTo>
                  <a:pt x="74975" y="25520"/>
                </a:lnTo>
                <a:close/>
                <a:moveTo>
                  <a:pt x="180543" y="156291"/>
                </a:moveTo>
                <a:lnTo>
                  <a:pt x="180543" y="180860"/>
                </a:lnTo>
                <a:lnTo>
                  <a:pt x="174678" y="180860"/>
                </a:lnTo>
                <a:lnTo>
                  <a:pt x="174678" y="174995"/>
                </a:lnTo>
                <a:lnTo>
                  <a:pt x="162156" y="174995"/>
                </a:lnTo>
                <a:lnTo>
                  <a:pt x="162156" y="180860"/>
                </a:lnTo>
                <a:lnTo>
                  <a:pt x="155815" y="180860"/>
                </a:lnTo>
                <a:lnTo>
                  <a:pt x="155815" y="174995"/>
                </a:lnTo>
                <a:lnTo>
                  <a:pt x="143451" y="174995"/>
                </a:lnTo>
                <a:lnTo>
                  <a:pt x="143451" y="168654"/>
                </a:lnTo>
                <a:lnTo>
                  <a:pt x="149633" y="168654"/>
                </a:lnTo>
                <a:lnTo>
                  <a:pt x="149633" y="162631"/>
                </a:lnTo>
                <a:lnTo>
                  <a:pt x="168179" y="162631"/>
                </a:lnTo>
                <a:lnTo>
                  <a:pt x="168179" y="156291"/>
                </a:lnTo>
                <a:close/>
                <a:moveTo>
                  <a:pt x="105726" y="175153"/>
                </a:moveTo>
                <a:lnTo>
                  <a:pt x="105726" y="181018"/>
                </a:lnTo>
                <a:lnTo>
                  <a:pt x="100020" y="181018"/>
                </a:lnTo>
                <a:lnTo>
                  <a:pt x="100020" y="175153"/>
                </a:lnTo>
                <a:close/>
                <a:moveTo>
                  <a:pt x="0" y="0"/>
                </a:moveTo>
                <a:lnTo>
                  <a:pt x="0" y="206380"/>
                </a:lnTo>
                <a:lnTo>
                  <a:pt x="206380" y="206380"/>
                </a:lnTo>
                <a:lnTo>
                  <a:pt x="2063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513475" y="2571099"/>
            <a:ext cx="376084" cy="599472"/>
          </a:xfrm>
          <a:custGeom>
            <a:rect b="b" l="l" r="r" t="t"/>
            <a:pathLst>
              <a:path extrusionOk="0" h="105727" w="62137">
                <a:moveTo>
                  <a:pt x="24887" y="1"/>
                </a:moveTo>
                <a:lnTo>
                  <a:pt x="24728" y="159"/>
                </a:lnTo>
                <a:lnTo>
                  <a:pt x="24887" y="159"/>
                </a:lnTo>
                <a:lnTo>
                  <a:pt x="24887" y="1"/>
                </a:lnTo>
                <a:close/>
                <a:moveTo>
                  <a:pt x="12365" y="6024"/>
                </a:moveTo>
                <a:lnTo>
                  <a:pt x="12206" y="6183"/>
                </a:lnTo>
                <a:lnTo>
                  <a:pt x="12365" y="6183"/>
                </a:lnTo>
                <a:lnTo>
                  <a:pt x="12365" y="6024"/>
                </a:lnTo>
                <a:close/>
                <a:moveTo>
                  <a:pt x="49773" y="43591"/>
                </a:moveTo>
                <a:lnTo>
                  <a:pt x="49773" y="49773"/>
                </a:lnTo>
                <a:lnTo>
                  <a:pt x="43908" y="49773"/>
                </a:lnTo>
                <a:lnTo>
                  <a:pt x="43908" y="43591"/>
                </a:lnTo>
                <a:close/>
                <a:moveTo>
                  <a:pt x="55955" y="56113"/>
                </a:moveTo>
                <a:lnTo>
                  <a:pt x="55955" y="74817"/>
                </a:lnTo>
                <a:lnTo>
                  <a:pt x="37409" y="74817"/>
                </a:lnTo>
                <a:lnTo>
                  <a:pt x="37409" y="56113"/>
                </a:lnTo>
                <a:close/>
                <a:moveTo>
                  <a:pt x="12206" y="74817"/>
                </a:moveTo>
                <a:lnTo>
                  <a:pt x="12206" y="74976"/>
                </a:lnTo>
                <a:lnTo>
                  <a:pt x="12365" y="74976"/>
                </a:lnTo>
                <a:lnTo>
                  <a:pt x="12206" y="74817"/>
                </a:lnTo>
                <a:close/>
                <a:moveTo>
                  <a:pt x="24887" y="159"/>
                </a:moveTo>
                <a:lnTo>
                  <a:pt x="24887" y="6183"/>
                </a:lnTo>
                <a:lnTo>
                  <a:pt x="12365" y="6183"/>
                </a:lnTo>
                <a:lnTo>
                  <a:pt x="12365" y="12681"/>
                </a:lnTo>
                <a:lnTo>
                  <a:pt x="6341" y="12681"/>
                </a:lnTo>
                <a:lnTo>
                  <a:pt x="6341" y="18388"/>
                </a:lnTo>
                <a:lnTo>
                  <a:pt x="18863" y="18388"/>
                </a:lnTo>
                <a:lnTo>
                  <a:pt x="18863" y="12681"/>
                </a:lnTo>
                <a:lnTo>
                  <a:pt x="24570" y="12681"/>
                </a:lnTo>
                <a:lnTo>
                  <a:pt x="24570" y="31069"/>
                </a:lnTo>
                <a:lnTo>
                  <a:pt x="6341" y="31069"/>
                </a:lnTo>
                <a:lnTo>
                  <a:pt x="6341" y="37567"/>
                </a:lnTo>
                <a:lnTo>
                  <a:pt x="24887" y="37567"/>
                </a:lnTo>
                <a:lnTo>
                  <a:pt x="24887" y="62454"/>
                </a:lnTo>
                <a:lnTo>
                  <a:pt x="31069" y="62454"/>
                </a:lnTo>
                <a:lnTo>
                  <a:pt x="31069" y="68477"/>
                </a:lnTo>
                <a:lnTo>
                  <a:pt x="24728" y="68477"/>
                </a:lnTo>
                <a:lnTo>
                  <a:pt x="24728" y="74976"/>
                </a:lnTo>
                <a:lnTo>
                  <a:pt x="18705" y="74976"/>
                </a:lnTo>
                <a:lnTo>
                  <a:pt x="18705" y="80841"/>
                </a:lnTo>
                <a:lnTo>
                  <a:pt x="12206" y="80841"/>
                </a:lnTo>
                <a:lnTo>
                  <a:pt x="12206" y="74976"/>
                </a:lnTo>
                <a:lnTo>
                  <a:pt x="6183" y="74976"/>
                </a:lnTo>
                <a:lnTo>
                  <a:pt x="6183" y="68477"/>
                </a:lnTo>
                <a:lnTo>
                  <a:pt x="1" y="68477"/>
                </a:lnTo>
                <a:lnTo>
                  <a:pt x="1" y="80841"/>
                </a:lnTo>
                <a:lnTo>
                  <a:pt x="6341" y="80841"/>
                </a:lnTo>
                <a:lnTo>
                  <a:pt x="6341" y="87340"/>
                </a:lnTo>
                <a:lnTo>
                  <a:pt x="24570" y="87340"/>
                </a:lnTo>
                <a:lnTo>
                  <a:pt x="24570" y="93521"/>
                </a:lnTo>
                <a:lnTo>
                  <a:pt x="18863" y="93521"/>
                </a:lnTo>
                <a:lnTo>
                  <a:pt x="18863" y="105727"/>
                </a:lnTo>
                <a:lnTo>
                  <a:pt x="24887" y="105727"/>
                </a:lnTo>
                <a:lnTo>
                  <a:pt x="24887" y="99862"/>
                </a:lnTo>
                <a:lnTo>
                  <a:pt x="31227" y="99862"/>
                </a:lnTo>
                <a:lnTo>
                  <a:pt x="31227" y="87340"/>
                </a:lnTo>
                <a:lnTo>
                  <a:pt x="37251" y="87340"/>
                </a:lnTo>
                <a:lnTo>
                  <a:pt x="37251" y="81158"/>
                </a:lnTo>
                <a:lnTo>
                  <a:pt x="43750" y="81158"/>
                </a:lnTo>
                <a:lnTo>
                  <a:pt x="43750" y="87340"/>
                </a:lnTo>
                <a:lnTo>
                  <a:pt x="49773" y="87340"/>
                </a:lnTo>
                <a:lnTo>
                  <a:pt x="49773" y="80841"/>
                </a:lnTo>
                <a:lnTo>
                  <a:pt x="62137" y="80841"/>
                </a:lnTo>
                <a:lnTo>
                  <a:pt x="62137" y="49931"/>
                </a:lnTo>
                <a:lnTo>
                  <a:pt x="56113" y="49931"/>
                </a:lnTo>
                <a:lnTo>
                  <a:pt x="56113" y="43591"/>
                </a:lnTo>
                <a:lnTo>
                  <a:pt x="56113" y="43591"/>
                </a:lnTo>
                <a:cubicBezTo>
                  <a:pt x="56166" y="43591"/>
                  <a:pt x="56219" y="43591"/>
                  <a:pt x="56272" y="43591"/>
                </a:cubicBezTo>
                <a:lnTo>
                  <a:pt x="56113" y="43432"/>
                </a:lnTo>
                <a:lnTo>
                  <a:pt x="56113" y="43591"/>
                </a:lnTo>
                <a:lnTo>
                  <a:pt x="56113" y="43591"/>
                </a:lnTo>
                <a:cubicBezTo>
                  <a:pt x="53947" y="43583"/>
                  <a:pt x="51784" y="43432"/>
                  <a:pt x="49773" y="43432"/>
                </a:cubicBezTo>
                <a:cubicBezTo>
                  <a:pt x="49773" y="41575"/>
                  <a:pt x="49773" y="39571"/>
                  <a:pt x="49773" y="37567"/>
                </a:cubicBezTo>
                <a:lnTo>
                  <a:pt x="43750" y="37567"/>
                </a:lnTo>
                <a:lnTo>
                  <a:pt x="43750" y="31069"/>
                </a:lnTo>
                <a:lnTo>
                  <a:pt x="31386" y="31069"/>
                </a:lnTo>
                <a:lnTo>
                  <a:pt x="31386" y="25045"/>
                </a:lnTo>
                <a:lnTo>
                  <a:pt x="37251" y="25045"/>
                </a:lnTo>
                <a:lnTo>
                  <a:pt x="37251" y="12523"/>
                </a:lnTo>
                <a:lnTo>
                  <a:pt x="31227" y="12523"/>
                </a:lnTo>
                <a:lnTo>
                  <a:pt x="3122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211274" y="2572001"/>
            <a:ext cx="414457" cy="353213"/>
          </a:xfrm>
          <a:custGeom>
            <a:rect b="b" l="l" r="r" t="t"/>
            <a:pathLst>
              <a:path extrusionOk="0" h="62295" w="68477">
                <a:moveTo>
                  <a:pt x="18704" y="5865"/>
                </a:moveTo>
                <a:lnTo>
                  <a:pt x="18704" y="6024"/>
                </a:lnTo>
                <a:lnTo>
                  <a:pt x="18863" y="6024"/>
                </a:lnTo>
                <a:lnTo>
                  <a:pt x="18704" y="5865"/>
                </a:lnTo>
                <a:close/>
                <a:moveTo>
                  <a:pt x="24886" y="5865"/>
                </a:moveTo>
                <a:lnTo>
                  <a:pt x="24728" y="6024"/>
                </a:lnTo>
                <a:lnTo>
                  <a:pt x="24886" y="6024"/>
                </a:lnTo>
                <a:lnTo>
                  <a:pt x="24886" y="5865"/>
                </a:lnTo>
                <a:close/>
                <a:moveTo>
                  <a:pt x="24569" y="18546"/>
                </a:moveTo>
                <a:lnTo>
                  <a:pt x="24569" y="24886"/>
                </a:lnTo>
                <a:lnTo>
                  <a:pt x="18863" y="24886"/>
                </a:lnTo>
                <a:lnTo>
                  <a:pt x="18863" y="18546"/>
                </a:lnTo>
                <a:close/>
                <a:moveTo>
                  <a:pt x="24728" y="37250"/>
                </a:moveTo>
                <a:lnTo>
                  <a:pt x="24886" y="37408"/>
                </a:lnTo>
                <a:lnTo>
                  <a:pt x="24886" y="37250"/>
                </a:lnTo>
                <a:close/>
                <a:moveTo>
                  <a:pt x="0" y="0"/>
                </a:moveTo>
                <a:lnTo>
                  <a:pt x="0" y="6024"/>
                </a:lnTo>
                <a:lnTo>
                  <a:pt x="6182" y="6024"/>
                </a:lnTo>
                <a:lnTo>
                  <a:pt x="6182" y="12364"/>
                </a:lnTo>
                <a:lnTo>
                  <a:pt x="0" y="12364"/>
                </a:lnTo>
                <a:lnTo>
                  <a:pt x="0" y="18546"/>
                </a:lnTo>
                <a:lnTo>
                  <a:pt x="12205" y="18546"/>
                </a:lnTo>
                <a:lnTo>
                  <a:pt x="12205" y="24886"/>
                </a:lnTo>
                <a:lnTo>
                  <a:pt x="6341" y="24886"/>
                </a:lnTo>
                <a:lnTo>
                  <a:pt x="6341" y="30910"/>
                </a:lnTo>
                <a:lnTo>
                  <a:pt x="24886" y="30910"/>
                </a:lnTo>
                <a:lnTo>
                  <a:pt x="24886" y="37250"/>
                </a:lnTo>
                <a:lnTo>
                  <a:pt x="31385" y="37250"/>
                </a:lnTo>
                <a:lnTo>
                  <a:pt x="31385" y="43432"/>
                </a:lnTo>
                <a:lnTo>
                  <a:pt x="43749" y="43432"/>
                </a:lnTo>
                <a:lnTo>
                  <a:pt x="43749" y="62295"/>
                </a:lnTo>
                <a:lnTo>
                  <a:pt x="56113" y="62295"/>
                </a:lnTo>
                <a:lnTo>
                  <a:pt x="56113" y="55954"/>
                </a:lnTo>
                <a:lnTo>
                  <a:pt x="62295" y="55954"/>
                </a:lnTo>
                <a:lnTo>
                  <a:pt x="62295" y="62295"/>
                </a:lnTo>
                <a:lnTo>
                  <a:pt x="68476" y="62295"/>
                </a:lnTo>
                <a:lnTo>
                  <a:pt x="68476" y="49772"/>
                </a:lnTo>
                <a:lnTo>
                  <a:pt x="62136" y="49772"/>
                </a:lnTo>
                <a:lnTo>
                  <a:pt x="62136" y="43590"/>
                </a:lnTo>
                <a:lnTo>
                  <a:pt x="56113" y="43590"/>
                </a:lnTo>
                <a:lnTo>
                  <a:pt x="56113" y="49614"/>
                </a:lnTo>
                <a:lnTo>
                  <a:pt x="49614" y="49614"/>
                </a:lnTo>
                <a:lnTo>
                  <a:pt x="49614" y="24728"/>
                </a:lnTo>
                <a:lnTo>
                  <a:pt x="31227" y="24728"/>
                </a:lnTo>
                <a:lnTo>
                  <a:pt x="31227" y="6024"/>
                </a:lnTo>
                <a:lnTo>
                  <a:pt x="24886" y="6024"/>
                </a:lnTo>
                <a:lnTo>
                  <a:pt x="24886" y="12205"/>
                </a:lnTo>
                <a:lnTo>
                  <a:pt x="18704" y="12205"/>
                </a:lnTo>
                <a:lnTo>
                  <a:pt x="18704" y="6024"/>
                </a:lnTo>
                <a:lnTo>
                  <a:pt x="12205" y="6024"/>
                </a:lnTo>
                <a:lnTo>
                  <a:pt x="122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099024" y="2288892"/>
            <a:ext cx="261916" cy="245364"/>
          </a:xfrm>
          <a:custGeom>
            <a:rect b="b" l="l" r="r" t="t"/>
            <a:pathLst>
              <a:path extrusionOk="0" h="43274" w="43274">
                <a:moveTo>
                  <a:pt x="37250" y="6182"/>
                </a:moveTo>
                <a:lnTo>
                  <a:pt x="37250" y="37250"/>
                </a:lnTo>
                <a:lnTo>
                  <a:pt x="6024" y="37250"/>
                </a:lnTo>
                <a:lnTo>
                  <a:pt x="6024" y="6182"/>
                </a:lnTo>
                <a:close/>
                <a:moveTo>
                  <a:pt x="1" y="1"/>
                </a:moveTo>
                <a:lnTo>
                  <a:pt x="1" y="43274"/>
                </a:lnTo>
                <a:lnTo>
                  <a:pt x="43274" y="43274"/>
                </a:lnTo>
                <a:lnTo>
                  <a:pt x="4327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779228" y="2289793"/>
            <a:ext cx="260954" cy="244462"/>
          </a:xfrm>
          <a:custGeom>
            <a:rect b="b" l="l" r="r" t="t"/>
            <a:pathLst>
              <a:path extrusionOk="0" h="43115" w="43115">
                <a:moveTo>
                  <a:pt x="37091" y="6023"/>
                </a:moveTo>
                <a:lnTo>
                  <a:pt x="37091" y="37091"/>
                </a:lnTo>
                <a:lnTo>
                  <a:pt x="5865" y="37091"/>
                </a:lnTo>
                <a:lnTo>
                  <a:pt x="5865" y="6023"/>
                </a:lnTo>
                <a:close/>
                <a:moveTo>
                  <a:pt x="0" y="0"/>
                </a:moveTo>
                <a:lnTo>
                  <a:pt x="0" y="43115"/>
                </a:lnTo>
                <a:lnTo>
                  <a:pt x="43115" y="43115"/>
                </a:lnTo>
                <a:lnTo>
                  <a:pt x="43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099024" y="2926109"/>
            <a:ext cx="260960" cy="244462"/>
          </a:xfrm>
          <a:custGeom>
            <a:rect b="b" l="l" r="r" t="t"/>
            <a:pathLst>
              <a:path extrusionOk="0" h="43115" w="43116">
                <a:moveTo>
                  <a:pt x="37250" y="6023"/>
                </a:moveTo>
                <a:lnTo>
                  <a:pt x="37250" y="37091"/>
                </a:lnTo>
                <a:lnTo>
                  <a:pt x="6024" y="37091"/>
                </a:lnTo>
                <a:lnTo>
                  <a:pt x="6024" y="6023"/>
                </a:lnTo>
                <a:close/>
                <a:moveTo>
                  <a:pt x="1" y="0"/>
                </a:moveTo>
                <a:lnTo>
                  <a:pt x="1" y="43115"/>
                </a:lnTo>
                <a:lnTo>
                  <a:pt x="43115" y="43115"/>
                </a:lnTo>
                <a:lnTo>
                  <a:pt x="43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778266" y="2606151"/>
            <a:ext cx="261916" cy="141109"/>
          </a:xfrm>
          <a:custGeom>
            <a:rect b="b" l="l" r="r" t="t"/>
            <a:pathLst>
              <a:path extrusionOk="0" h="24887" w="43274">
                <a:moveTo>
                  <a:pt x="6024" y="1"/>
                </a:moveTo>
                <a:lnTo>
                  <a:pt x="6024" y="6341"/>
                </a:lnTo>
                <a:lnTo>
                  <a:pt x="1" y="6341"/>
                </a:lnTo>
                <a:lnTo>
                  <a:pt x="1" y="12364"/>
                </a:lnTo>
                <a:lnTo>
                  <a:pt x="6024" y="12364"/>
                </a:lnTo>
                <a:lnTo>
                  <a:pt x="6024" y="18863"/>
                </a:lnTo>
                <a:lnTo>
                  <a:pt x="12364" y="18863"/>
                </a:lnTo>
                <a:lnTo>
                  <a:pt x="12364" y="6499"/>
                </a:lnTo>
                <a:lnTo>
                  <a:pt x="18388" y="6499"/>
                </a:lnTo>
                <a:lnTo>
                  <a:pt x="18388" y="18705"/>
                </a:lnTo>
                <a:lnTo>
                  <a:pt x="37409" y="18705"/>
                </a:lnTo>
                <a:lnTo>
                  <a:pt x="37409" y="24887"/>
                </a:lnTo>
                <a:lnTo>
                  <a:pt x="43274" y="24887"/>
                </a:lnTo>
                <a:lnTo>
                  <a:pt x="43274" y="6341"/>
                </a:lnTo>
                <a:lnTo>
                  <a:pt x="37409" y="6341"/>
                </a:lnTo>
                <a:lnTo>
                  <a:pt x="37409" y="12206"/>
                </a:lnTo>
                <a:lnTo>
                  <a:pt x="25045" y="12206"/>
                </a:lnTo>
                <a:lnTo>
                  <a:pt x="25045" y="6341"/>
                </a:lnTo>
                <a:lnTo>
                  <a:pt x="37409" y="6341"/>
                </a:lnTo>
                <a:cubicBezTo>
                  <a:pt x="37409" y="4329"/>
                  <a:pt x="37409" y="2167"/>
                  <a:pt x="374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853099" y="2747255"/>
            <a:ext cx="187083" cy="177959"/>
          </a:xfrm>
          <a:custGeom>
            <a:rect b="b" l="l" r="r" t="t"/>
            <a:pathLst>
              <a:path extrusionOk="0" h="31386" w="30910">
                <a:moveTo>
                  <a:pt x="0" y="12364"/>
                </a:moveTo>
                <a:lnTo>
                  <a:pt x="159" y="12523"/>
                </a:lnTo>
                <a:lnTo>
                  <a:pt x="159" y="12364"/>
                </a:lnTo>
                <a:close/>
                <a:moveTo>
                  <a:pt x="18704" y="1"/>
                </a:moveTo>
                <a:lnTo>
                  <a:pt x="18704" y="6341"/>
                </a:lnTo>
                <a:lnTo>
                  <a:pt x="6182" y="6341"/>
                </a:lnTo>
                <a:lnTo>
                  <a:pt x="6182" y="159"/>
                </a:lnTo>
                <a:lnTo>
                  <a:pt x="159" y="159"/>
                </a:lnTo>
                <a:lnTo>
                  <a:pt x="159" y="12364"/>
                </a:lnTo>
                <a:lnTo>
                  <a:pt x="6182" y="12364"/>
                </a:lnTo>
                <a:lnTo>
                  <a:pt x="6182" y="18863"/>
                </a:lnTo>
                <a:lnTo>
                  <a:pt x="12681" y="18863"/>
                </a:lnTo>
                <a:lnTo>
                  <a:pt x="12681" y="31386"/>
                </a:lnTo>
                <a:lnTo>
                  <a:pt x="25045" y="31386"/>
                </a:lnTo>
                <a:cubicBezTo>
                  <a:pt x="25045" y="27264"/>
                  <a:pt x="25045" y="22985"/>
                  <a:pt x="25045" y="18863"/>
                </a:cubicBezTo>
                <a:lnTo>
                  <a:pt x="18704" y="18863"/>
                </a:lnTo>
                <a:lnTo>
                  <a:pt x="18704" y="12523"/>
                </a:lnTo>
                <a:lnTo>
                  <a:pt x="25045" y="12523"/>
                </a:lnTo>
                <a:cubicBezTo>
                  <a:pt x="25045" y="14742"/>
                  <a:pt x="25045" y="16803"/>
                  <a:pt x="25045" y="18863"/>
                </a:cubicBezTo>
                <a:lnTo>
                  <a:pt x="30910" y="18863"/>
                </a:lnTo>
                <a:lnTo>
                  <a:pt x="30910" y="6341"/>
                </a:lnTo>
                <a:lnTo>
                  <a:pt x="25045" y="6341"/>
                </a:lnTo>
                <a:lnTo>
                  <a:pt x="2504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815682" y="3031259"/>
            <a:ext cx="224499" cy="139312"/>
          </a:xfrm>
          <a:custGeom>
            <a:rect b="b" l="l" r="r" t="t"/>
            <a:pathLst>
              <a:path extrusionOk="0" h="24570" w="37092">
                <a:moveTo>
                  <a:pt x="24728" y="1"/>
                </a:moveTo>
                <a:lnTo>
                  <a:pt x="24728" y="6341"/>
                </a:lnTo>
                <a:lnTo>
                  <a:pt x="6182" y="6341"/>
                </a:lnTo>
                <a:lnTo>
                  <a:pt x="6182" y="12364"/>
                </a:lnTo>
                <a:lnTo>
                  <a:pt x="0" y="12364"/>
                </a:lnTo>
                <a:lnTo>
                  <a:pt x="0" y="18705"/>
                </a:lnTo>
                <a:lnTo>
                  <a:pt x="12206" y="18705"/>
                </a:lnTo>
                <a:lnTo>
                  <a:pt x="12206" y="12364"/>
                </a:lnTo>
                <a:lnTo>
                  <a:pt x="18705" y="12364"/>
                </a:lnTo>
                <a:lnTo>
                  <a:pt x="18705" y="18705"/>
                </a:lnTo>
                <a:lnTo>
                  <a:pt x="31227" y="18705"/>
                </a:lnTo>
                <a:lnTo>
                  <a:pt x="31227" y="24570"/>
                </a:lnTo>
                <a:lnTo>
                  <a:pt x="37092" y="24570"/>
                </a:lnTo>
                <a:lnTo>
                  <a:pt x="3709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401231" y="2289793"/>
            <a:ext cx="186126" cy="211208"/>
          </a:xfrm>
          <a:custGeom>
            <a:rect b="b" l="l" r="r" t="t"/>
            <a:pathLst>
              <a:path extrusionOk="0" h="37250" w="30752">
                <a:moveTo>
                  <a:pt x="0" y="0"/>
                </a:moveTo>
                <a:lnTo>
                  <a:pt x="0" y="5865"/>
                </a:lnTo>
                <a:lnTo>
                  <a:pt x="18229" y="5865"/>
                </a:lnTo>
                <a:lnTo>
                  <a:pt x="18229" y="18387"/>
                </a:lnTo>
                <a:lnTo>
                  <a:pt x="12364" y="18387"/>
                </a:lnTo>
                <a:lnTo>
                  <a:pt x="12364" y="30751"/>
                </a:lnTo>
                <a:lnTo>
                  <a:pt x="18387" y="30751"/>
                </a:lnTo>
                <a:lnTo>
                  <a:pt x="18387" y="37250"/>
                </a:lnTo>
                <a:lnTo>
                  <a:pt x="24728" y="37250"/>
                </a:lnTo>
                <a:lnTo>
                  <a:pt x="24728" y="30751"/>
                </a:lnTo>
                <a:lnTo>
                  <a:pt x="30751" y="30751"/>
                </a:lnTo>
                <a:lnTo>
                  <a:pt x="30751" y="24728"/>
                </a:lnTo>
                <a:lnTo>
                  <a:pt x="24886" y="24728"/>
                </a:lnTo>
                <a:lnTo>
                  <a:pt x="24886" y="12205"/>
                </a:lnTo>
                <a:lnTo>
                  <a:pt x="30751" y="12205"/>
                </a:lnTo>
                <a:cubicBezTo>
                  <a:pt x="30751" y="10145"/>
                  <a:pt x="30751" y="7926"/>
                  <a:pt x="30751" y="5865"/>
                </a:cubicBezTo>
                <a:lnTo>
                  <a:pt x="24728" y="5865"/>
                </a:lnTo>
                <a:lnTo>
                  <a:pt x="247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135478" y="2817358"/>
            <a:ext cx="225462" cy="70110"/>
          </a:xfrm>
          <a:custGeom>
            <a:rect b="b" l="l" r="r" t="t"/>
            <a:pathLst>
              <a:path extrusionOk="0" h="12365" w="37251">
                <a:moveTo>
                  <a:pt x="31227" y="0"/>
                </a:moveTo>
                <a:lnTo>
                  <a:pt x="31227" y="159"/>
                </a:lnTo>
                <a:lnTo>
                  <a:pt x="31386" y="159"/>
                </a:lnTo>
                <a:lnTo>
                  <a:pt x="31227" y="0"/>
                </a:lnTo>
                <a:close/>
                <a:moveTo>
                  <a:pt x="1" y="159"/>
                </a:moveTo>
                <a:lnTo>
                  <a:pt x="1" y="12364"/>
                </a:lnTo>
                <a:lnTo>
                  <a:pt x="37251" y="12364"/>
                </a:lnTo>
                <a:lnTo>
                  <a:pt x="37251" y="6499"/>
                </a:lnTo>
                <a:lnTo>
                  <a:pt x="31227" y="6499"/>
                </a:lnTo>
                <a:lnTo>
                  <a:pt x="31227" y="159"/>
                </a:lnTo>
                <a:lnTo>
                  <a:pt x="18864" y="159"/>
                </a:lnTo>
                <a:lnTo>
                  <a:pt x="18864" y="6341"/>
                </a:lnTo>
                <a:lnTo>
                  <a:pt x="6341" y="6341"/>
                </a:lnTo>
                <a:lnTo>
                  <a:pt x="6341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4550891" y="2429995"/>
            <a:ext cx="113212" cy="176161"/>
          </a:xfrm>
          <a:custGeom>
            <a:rect b="b" l="l" r="r" t="t"/>
            <a:pathLst>
              <a:path extrusionOk="0" h="31069" w="18705">
                <a:moveTo>
                  <a:pt x="12364" y="12523"/>
                </a:moveTo>
                <a:lnTo>
                  <a:pt x="12364" y="18388"/>
                </a:lnTo>
                <a:lnTo>
                  <a:pt x="6183" y="18388"/>
                </a:lnTo>
                <a:cubicBezTo>
                  <a:pt x="6183" y="16380"/>
                  <a:pt x="6183" y="14523"/>
                  <a:pt x="6183" y="12523"/>
                </a:cubicBezTo>
                <a:close/>
                <a:moveTo>
                  <a:pt x="18546" y="24887"/>
                </a:moveTo>
                <a:lnTo>
                  <a:pt x="18546" y="25045"/>
                </a:lnTo>
                <a:lnTo>
                  <a:pt x="18705" y="24887"/>
                </a:lnTo>
                <a:close/>
                <a:moveTo>
                  <a:pt x="12523" y="1"/>
                </a:moveTo>
                <a:lnTo>
                  <a:pt x="12523" y="6024"/>
                </a:lnTo>
                <a:lnTo>
                  <a:pt x="6183" y="6024"/>
                </a:lnTo>
                <a:cubicBezTo>
                  <a:pt x="6183" y="8194"/>
                  <a:pt x="6183" y="10212"/>
                  <a:pt x="6034" y="12376"/>
                </a:cubicBezTo>
                <a:lnTo>
                  <a:pt x="6034" y="12376"/>
                </a:lnTo>
                <a:cubicBezTo>
                  <a:pt x="4023" y="12523"/>
                  <a:pt x="2012" y="12523"/>
                  <a:pt x="1" y="12523"/>
                </a:cubicBezTo>
                <a:lnTo>
                  <a:pt x="159" y="12523"/>
                </a:lnTo>
                <a:lnTo>
                  <a:pt x="159" y="30910"/>
                </a:lnTo>
                <a:lnTo>
                  <a:pt x="6024" y="30910"/>
                </a:lnTo>
                <a:lnTo>
                  <a:pt x="6024" y="24887"/>
                </a:lnTo>
                <a:lnTo>
                  <a:pt x="18546" y="24887"/>
                </a:lnTo>
                <a:lnTo>
                  <a:pt x="18546" y="1"/>
                </a:lnTo>
                <a:close/>
                <a:moveTo>
                  <a:pt x="6024" y="30910"/>
                </a:moveTo>
                <a:lnTo>
                  <a:pt x="6024" y="31069"/>
                </a:lnTo>
                <a:lnTo>
                  <a:pt x="6183" y="309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099024" y="2572001"/>
            <a:ext cx="73877" cy="140208"/>
          </a:xfrm>
          <a:custGeom>
            <a:rect b="b" l="l" r="r" t="t"/>
            <a:pathLst>
              <a:path extrusionOk="0" h="24728" w="12206">
                <a:moveTo>
                  <a:pt x="1" y="0"/>
                </a:moveTo>
                <a:lnTo>
                  <a:pt x="1" y="24728"/>
                </a:lnTo>
                <a:lnTo>
                  <a:pt x="6024" y="24728"/>
                </a:lnTo>
                <a:lnTo>
                  <a:pt x="6024" y="18387"/>
                </a:lnTo>
                <a:lnTo>
                  <a:pt x="12206" y="18387"/>
                </a:lnTo>
                <a:lnTo>
                  <a:pt x="12206" y="12364"/>
                </a:lnTo>
                <a:lnTo>
                  <a:pt x="6024" y="12364"/>
                </a:lnTo>
                <a:lnTo>
                  <a:pt x="6024" y="5865"/>
                </a:lnTo>
                <a:lnTo>
                  <a:pt x="12206" y="5865"/>
                </a:lnTo>
                <a:lnTo>
                  <a:pt x="122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401231" y="2500995"/>
            <a:ext cx="74833" cy="104266"/>
          </a:xfrm>
          <a:custGeom>
            <a:rect b="b" l="l" r="r" t="t"/>
            <a:pathLst>
              <a:path extrusionOk="0" h="18389" w="12364">
                <a:moveTo>
                  <a:pt x="0" y="1"/>
                </a:moveTo>
                <a:lnTo>
                  <a:pt x="0" y="12523"/>
                </a:lnTo>
                <a:lnTo>
                  <a:pt x="5865" y="12523"/>
                </a:lnTo>
                <a:lnTo>
                  <a:pt x="5865" y="18388"/>
                </a:lnTo>
                <a:lnTo>
                  <a:pt x="12364" y="18388"/>
                </a:lnTo>
                <a:cubicBezTo>
                  <a:pt x="12364" y="14165"/>
                  <a:pt x="12364" y="10095"/>
                  <a:pt x="12364" y="6024"/>
                </a:cubicBezTo>
                <a:lnTo>
                  <a:pt x="5865" y="6024"/>
                </a:lnTo>
                <a:lnTo>
                  <a:pt x="5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4702476" y="2430897"/>
            <a:ext cx="35504" cy="140208"/>
          </a:xfrm>
          <a:custGeom>
            <a:rect b="b" l="l" r="r" t="t"/>
            <a:pathLst>
              <a:path extrusionOk="0" h="24728" w="5866">
                <a:moveTo>
                  <a:pt x="0" y="0"/>
                </a:moveTo>
                <a:lnTo>
                  <a:pt x="0" y="24728"/>
                </a:lnTo>
                <a:lnTo>
                  <a:pt x="5865" y="24728"/>
                </a:lnTo>
                <a:lnTo>
                  <a:pt x="58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4173857" y="2747255"/>
            <a:ext cx="75795" cy="70110"/>
          </a:xfrm>
          <a:custGeom>
            <a:rect b="b" l="l" r="r" t="t"/>
            <a:pathLst>
              <a:path extrusionOk="0" h="12365" w="12523">
                <a:moveTo>
                  <a:pt x="6024" y="1"/>
                </a:moveTo>
                <a:lnTo>
                  <a:pt x="6024" y="6499"/>
                </a:lnTo>
                <a:lnTo>
                  <a:pt x="0" y="6499"/>
                </a:lnTo>
                <a:cubicBezTo>
                  <a:pt x="0" y="8454"/>
                  <a:pt x="0" y="10409"/>
                  <a:pt x="0" y="12364"/>
                </a:cubicBezTo>
                <a:lnTo>
                  <a:pt x="12523" y="12364"/>
                </a:lnTo>
                <a:lnTo>
                  <a:pt x="1252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588308" y="2358996"/>
            <a:ext cx="38379" cy="71005"/>
          </a:xfrm>
          <a:custGeom>
            <a:rect b="b" l="l" r="r" t="t"/>
            <a:pathLst>
              <a:path extrusionOk="0" h="12523" w="6341">
                <a:moveTo>
                  <a:pt x="1" y="0"/>
                </a:moveTo>
                <a:lnTo>
                  <a:pt x="1" y="12523"/>
                </a:lnTo>
                <a:lnTo>
                  <a:pt x="6341" y="12523"/>
                </a:lnTo>
                <a:lnTo>
                  <a:pt x="63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436729" y="2925208"/>
            <a:ext cx="39335" cy="70110"/>
          </a:xfrm>
          <a:custGeom>
            <a:rect b="b" l="l" r="r" t="t"/>
            <a:pathLst>
              <a:path extrusionOk="0" h="12365" w="6499">
                <a:moveTo>
                  <a:pt x="0" y="1"/>
                </a:moveTo>
                <a:cubicBezTo>
                  <a:pt x="0" y="4071"/>
                  <a:pt x="0" y="8141"/>
                  <a:pt x="0" y="12364"/>
                </a:cubicBezTo>
                <a:lnTo>
                  <a:pt x="6499" y="12364"/>
                </a:lnTo>
                <a:lnTo>
                  <a:pt x="64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4401231" y="2996207"/>
            <a:ext cx="35504" cy="70110"/>
          </a:xfrm>
          <a:custGeom>
            <a:rect b="b" l="l" r="r" t="t"/>
            <a:pathLst>
              <a:path extrusionOk="0" h="12365" w="5866">
                <a:moveTo>
                  <a:pt x="0" y="1"/>
                </a:moveTo>
                <a:lnTo>
                  <a:pt x="0" y="12365"/>
                </a:lnTo>
                <a:lnTo>
                  <a:pt x="5865" y="12365"/>
                </a:lnTo>
                <a:lnTo>
                  <a:pt x="5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5004678" y="2925208"/>
            <a:ext cx="35504" cy="70110"/>
          </a:xfrm>
          <a:custGeom>
            <a:rect b="b" l="l" r="r" t="t"/>
            <a:pathLst>
              <a:path extrusionOk="0" h="12365" w="5866">
                <a:moveTo>
                  <a:pt x="1" y="1"/>
                </a:moveTo>
                <a:cubicBezTo>
                  <a:pt x="1" y="4122"/>
                  <a:pt x="1" y="8243"/>
                  <a:pt x="1" y="12364"/>
                </a:cubicBezTo>
                <a:lnTo>
                  <a:pt x="5866" y="12364"/>
                </a:lnTo>
                <a:lnTo>
                  <a:pt x="586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401231" y="3100462"/>
            <a:ext cx="35504" cy="70110"/>
          </a:xfrm>
          <a:custGeom>
            <a:rect b="b" l="l" r="r" t="t"/>
            <a:pathLst>
              <a:path extrusionOk="0" h="12365" w="5866">
                <a:moveTo>
                  <a:pt x="0" y="1"/>
                </a:moveTo>
                <a:lnTo>
                  <a:pt x="0" y="12365"/>
                </a:lnTo>
                <a:lnTo>
                  <a:pt x="5865" y="12365"/>
                </a:lnTo>
                <a:lnTo>
                  <a:pt x="5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702476" y="3137311"/>
            <a:ext cx="74833" cy="33260"/>
          </a:xfrm>
          <a:custGeom>
            <a:rect b="b" l="l" r="r" t="t"/>
            <a:pathLst>
              <a:path extrusionOk="0" h="5866" w="12364">
                <a:moveTo>
                  <a:pt x="0" y="1"/>
                </a:moveTo>
                <a:cubicBezTo>
                  <a:pt x="0" y="1903"/>
                  <a:pt x="0" y="3964"/>
                  <a:pt x="0" y="5866"/>
                </a:cubicBezTo>
                <a:lnTo>
                  <a:pt x="12364" y="5866"/>
                </a:lnTo>
                <a:lnTo>
                  <a:pt x="123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588308" y="2289793"/>
            <a:ext cx="74839" cy="33255"/>
          </a:xfrm>
          <a:custGeom>
            <a:rect b="b" l="l" r="r" t="t"/>
            <a:pathLst>
              <a:path extrusionOk="0" h="5865" w="12365">
                <a:moveTo>
                  <a:pt x="1" y="0"/>
                </a:moveTo>
                <a:lnTo>
                  <a:pt x="1" y="5865"/>
                </a:lnTo>
                <a:lnTo>
                  <a:pt x="12364" y="5865"/>
                </a:lnTo>
                <a:lnTo>
                  <a:pt x="123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135478" y="2748156"/>
            <a:ext cx="38385" cy="35052"/>
          </a:xfrm>
          <a:custGeom>
            <a:rect b="b" l="l" r="r" t="t"/>
            <a:pathLst>
              <a:path extrusionOk="0" h="6182" w="6342">
                <a:moveTo>
                  <a:pt x="1" y="0"/>
                </a:moveTo>
                <a:lnTo>
                  <a:pt x="1" y="6182"/>
                </a:lnTo>
                <a:lnTo>
                  <a:pt x="6341" y="6182"/>
                </a:lnTo>
                <a:cubicBezTo>
                  <a:pt x="6341" y="4023"/>
                  <a:pt x="6341" y="2012"/>
                  <a:pt x="63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738930" y="2606151"/>
            <a:ext cx="39341" cy="35953"/>
          </a:xfrm>
          <a:custGeom>
            <a:rect b="b" l="l" r="r" t="t"/>
            <a:pathLst>
              <a:path extrusionOk="0" h="6341" w="6500">
                <a:moveTo>
                  <a:pt x="1" y="1"/>
                </a:moveTo>
                <a:lnTo>
                  <a:pt x="1" y="6341"/>
                </a:lnTo>
                <a:lnTo>
                  <a:pt x="6500" y="6341"/>
                </a:lnTo>
                <a:lnTo>
                  <a:pt x="650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587352" y="2959358"/>
            <a:ext cx="39335" cy="36855"/>
          </a:xfrm>
          <a:custGeom>
            <a:rect b="b" l="l" r="r" t="t"/>
            <a:pathLst>
              <a:path extrusionOk="0" h="6500" w="6499">
                <a:moveTo>
                  <a:pt x="159" y="1"/>
                </a:moveTo>
                <a:lnTo>
                  <a:pt x="159" y="6341"/>
                </a:lnTo>
                <a:lnTo>
                  <a:pt x="6499" y="6341"/>
                </a:lnTo>
                <a:lnTo>
                  <a:pt x="6499" y="1"/>
                </a:lnTo>
                <a:close/>
                <a:moveTo>
                  <a:pt x="0" y="6341"/>
                </a:moveTo>
                <a:lnTo>
                  <a:pt x="159" y="6500"/>
                </a:lnTo>
                <a:lnTo>
                  <a:pt x="159" y="63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436729" y="2464146"/>
            <a:ext cx="39335" cy="36855"/>
          </a:xfrm>
          <a:custGeom>
            <a:rect b="b" l="l" r="r" t="t"/>
            <a:pathLst>
              <a:path extrusionOk="0" h="6500" w="6499">
                <a:moveTo>
                  <a:pt x="0" y="1"/>
                </a:moveTo>
                <a:lnTo>
                  <a:pt x="0" y="6500"/>
                </a:lnTo>
                <a:lnTo>
                  <a:pt x="6499" y="6500"/>
                </a:lnTo>
                <a:lnTo>
                  <a:pt x="64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437685" y="2641203"/>
            <a:ext cx="38379" cy="35058"/>
          </a:xfrm>
          <a:custGeom>
            <a:rect b="b" l="l" r="r" t="t"/>
            <a:pathLst>
              <a:path extrusionOk="0" h="6183" w="6341">
                <a:moveTo>
                  <a:pt x="6182" y="0"/>
                </a:moveTo>
                <a:lnTo>
                  <a:pt x="6182" y="159"/>
                </a:lnTo>
                <a:lnTo>
                  <a:pt x="6341" y="159"/>
                </a:lnTo>
                <a:cubicBezTo>
                  <a:pt x="6341" y="159"/>
                  <a:pt x="6182" y="0"/>
                  <a:pt x="6182" y="0"/>
                </a:cubicBezTo>
                <a:close/>
                <a:moveTo>
                  <a:pt x="1" y="159"/>
                </a:moveTo>
                <a:lnTo>
                  <a:pt x="1" y="6182"/>
                </a:lnTo>
                <a:lnTo>
                  <a:pt x="6182" y="6182"/>
                </a:lnTo>
                <a:lnTo>
                  <a:pt x="6182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890515" y="3137311"/>
            <a:ext cx="38379" cy="33260"/>
          </a:xfrm>
          <a:custGeom>
            <a:rect b="b" l="l" r="r" t="t"/>
            <a:pathLst>
              <a:path extrusionOk="0" h="5866" w="6341">
                <a:moveTo>
                  <a:pt x="0" y="1"/>
                </a:moveTo>
                <a:lnTo>
                  <a:pt x="0" y="5866"/>
                </a:lnTo>
                <a:lnTo>
                  <a:pt x="6341" y="5866"/>
                </a:lnTo>
                <a:lnTo>
                  <a:pt x="634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475102" y="2606151"/>
            <a:ext cx="36460" cy="35953"/>
          </a:xfrm>
          <a:custGeom>
            <a:rect b="b" l="l" r="r" t="t"/>
            <a:pathLst>
              <a:path extrusionOk="0" h="6341" w="6024">
                <a:moveTo>
                  <a:pt x="42" y="6270"/>
                </a:moveTo>
                <a:cubicBezTo>
                  <a:pt x="18" y="6270"/>
                  <a:pt x="0" y="6288"/>
                  <a:pt x="0" y="6341"/>
                </a:cubicBezTo>
                <a:lnTo>
                  <a:pt x="159" y="6341"/>
                </a:lnTo>
                <a:cubicBezTo>
                  <a:pt x="159" y="6341"/>
                  <a:pt x="88" y="6270"/>
                  <a:pt x="42" y="6270"/>
                </a:cubicBezTo>
                <a:close/>
                <a:moveTo>
                  <a:pt x="159" y="1"/>
                </a:moveTo>
                <a:cubicBezTo>
                  <a:pt x="159" y="2160"/>
                  <a:pt x="159" y="4175"/>
                  <a:pt x="159" y="6341"/>
                </a:cubicBezTo>
                <a:lnTo>
                  <a:pt x="6024" y="6341"/>
                </a:lnTo>
                <a:lnTo>
                  <a:pt x="60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702476" y="2323944"/>
            <a:ext cx="35504" cy="35058"/>
          </a:xfrm>
          <a:custGeom>
            <a:rect b="b" l="l" r="r" t="t"/>
            <a:pathLst>
              <a:path extrusionOk="0" h="6183" w="5866">
                <a:moveTo>
                  <a:pt x="0" y="0"/>
                </a:moveTo>
                <a:lnTo>
                  <a:pt x="0" y="6182"/>
                </a:lnTo>
                <a:lnTo>
                  <a:pt x="5865" y="6182"/>
                </a:lnTo>
                <a:lnTo>
                  <a:pt x="58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401231" y="2889260"/>
            <a:ext cx="35504" cy="35953"/>
          </a:xfrm>
          <a:custGeom>
            <a:rect b="b" l="l" r="r" t="t"/>
            <a:pathLst>
              <a:path extrusionOk="0" h="6341" w="5866">
                <a:moveTo>
                  <a:pt x="0" y="0"/>
                </a:moveTo>
                <a:lnTo>
                  <a:pt x="0" y="6341"/>
                </a:lnTo>
                <a:lnTo>
                  <a:pt x="5865" y="6341"/>
                </a:lnTo>
                <a:cubicBezTo>
                  <a:pt x="5865" y="4280"/>
                  <a:pt x="5865" y="2061"/>
                  <a:pt x="58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476058" y="3101363"/>
            <a:ext cx="36466" cy="35058"/>
          </a:xfrm>
          <a:custGeom>
            <a:rect b="b" l="l" r="r" t="t"/>
            <a:pathLst>
              <a:path extrusionOk="0" h="6183" w="6025">
                <a:moveTo>
                  <a:pt x="1" y="0"/>
                </a:moveTo>
                <a:lnTo>
                  <a:pt x="1" y="6182"/>
                </a:lnTo>
                <a:lnTo>
                  <a:pt x="6024" y="6182"/>
                </a:lnTo>
                <a:lnTo>
                  <a:pt x="60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4437685" y="2359892"/>
            <a:ext cx="38379" cy="33260"/>
          </a:xfrm>
          <a:custGeom>
            <a:rect b="b" l="l" r="r" t="t"/>
            <a:pathLst>
              <a:path extrusionOk="0" h="5866" w="6341">
                <a:moveTo>
                  <a:pt x="1" y="1"/>
                </a:moveTo>
                <a:lnTo>
                  <a:pt x="1" y="5866"/>
                </a:lnTo>
                <a:lnTo>
                  <a:pt x="6341" y="5866"/>
                </a:lnTo>
                <a:cubicBezTo>
                  <a:pt x="6341" y="3866"/>
                  <a:pt x="6341" y="2009"/>
                  <a:pt x="634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738930" y="3066311"/>
            <a:ext cx="39341" cy="33260"/>
          </a:xfrm>
          <a:custGeom>
            <a:rect b="b" l="l" r="r" t="t"/>
            <a:pathLst>
              <a:path extrusionOk="0" h="5866" w="6500">
                <a:moveTo>
                  <a:pt x="1" y="1"/>
                </a:moveTo>
                <a:lnTo>
                  <a:pt x="1" y="5865"/>
                </a:lnTo>
                <a:lnTo>
                  <a:pt x="6500" y="5865"/>
                </a:lnTo>
                <a:lnTo>
                  <a:pt x="650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512519" y="3066311"/>
            <a:ext cx="38379" cy="34156"/>
          </a:xfrm>
          <a:custGeom>
            <a:rect b="b" l="l" r="r" t="t"/>
            <a:pathLst>
              <a:path extrusionOk="0" h="6024" w="6341">
                <a:moveTo>
                  <a:pt x="0" y="1"/>
                </a:moveTo>
                <a:lnTo>
                  <a:pt x="0" y="6024"/>
                </a:lnTo>
                <a:lnTo>
                  <a:pt x="6341" y="6024"/>
                </a:lnTo>
                <a:lnTo>
                  <a:pt x="634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664097" y="2358996"/>
            <a:ext cx="38385" cy="33260"/>
          </a:xfrm>
          <a:custGeom>
            <a:rect b="b" l="l" r="r" t="t"/>
            <a:pathLst>
              <a:path extrusionOk="0" h="5866" w="6342">
                <a:moveTo>
                  <a:pt x="1" y="0"/>
                </a:moveTo>
                <a:lnTo>
                  <a:pt x="1" y="5865"/>
                </a:lnTo>
                <a:lnTo>
                  <a:pt x="6341" y="5865"/>
                </a:lnTo>
                <a:lnTo>
                  <a:pt x="63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4436729" y="3066311"/>
            <a:ext cx="39335" cy="34156"/>
          </a:xfrm>
          <a:custGeom>
            <a:rect b="b" l="l" r="r" t="t"/>
            <a:pathLst>
              <a:path extrusionOk="0" h="6024" w="6499">
                <a:moveTo>
                  <a:pt x="0" y="1"/>
                </a:moveTo>
                <a:cubicBezTo>
                  <a:pt x="0" y="2061"/>
                  <a:pt x="0" y="3963"/>
                  <a:pt x="0" y="6024"/>
                </a:cubicBezTo>
                <a:lnTo>
                  <a:pt x="6499" y="6024"/>
                </a:lnTo>
                <a:lnTo>
                  <a:pt x="64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551854" y="2925208"/>
            <a:ext cx="35504" cy="34156"/>
          </a:xfrm>
          <a:custGeom>
            <a:rect b="b" l="l" r="r" t="t"/>
            <a:pathLst>
              <a:path extrusionOk="0" h="6024" w="5866">
                <a:moveTo>
                  <a:pt x="0" y="1"/>
                </a:moveTo>
                <a:lnTo>
                  <a:pt x="0" y="6024"/>
                </a:lnTo>
                <a:lnTo>
                  <a:pt x="5865" y="6024"/>
                </a:lnTo>
                <a:lnTo>
                  <a:pt x="5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476058" y="2500995"/>
            <a:ext cx="36466" cy="34162"/>
          </a:xfrm>
          <a:custGeom>
            <a:rect b="b" l="l" r="r" t="t"/>
            <a:pathLst>
              <a:path extrusionOk="0" h="6025" w="6025">
                <a:moveTo>
                  <a:pt x="1" y="1"/>
                </a:moveTo>
                <a:lnTo>
                  <a:pt x="1" y="6024"/>
                </a:lnTo>
                <a:lnTo>
                  <a:pt x="6024" y="6024"/>
                </a:lnTo>
                <a:lnTo>
                  <a:pt x="60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324480" y="2572001"/>
            <a:ext cx="37423" cy="34156"/>
          </a:xfrm>
          <a:custGeom>
            <a:rect b="b" l="l" r="r" t="t"/>
            <a:pathLst>
              <a:path extrusionOk="0" h="6024" w="6183">
                <a:moveTo>
                  <a:pt x="159" y="0"/>
                </a:moveTo>
                <a:lnTo>
                  <a:pt x="159" y="5865"/>
                </a:lnTo>
                <a:lnTo>
                  <a:pt x="6024" y="5865"/>
                </a:lnTo>
                <a:lnTo>
                  <a:pt x="6024" y="0"/>
                </a:lnTo>
                <a:close/>
                <a:moveTo>
                  <a:pt x="0" y="5865"/>
                </a:moveTo>
                <a:lnTo>
                  <a:pt x="159" y="6024"/>
                </a:lnTo>
                <a:lnTo>
                  <a:pt x="159" y="5865"/>
                </a:lnTo>
                <a:close/>
                <a:moveTo>
                  <a:pt x="6024" y="5865"/>
                </a:moveTo>
                <a:lnTo>
                  <a:pt x="6024" y="6024"/>
                </a:lnTo>
                <a:lnTo>
                  <a:pt x="6182" y="5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4778266" y="2572001"/>
            <a:ext cx="36460" cy="33260"/>
          </a:xfrm>
          <a:custGeom>
            <a:rect b="b" l="l" r="r" t="t"/>
            <a:pathLst>
              <a:path extrusionOk="0" h="5866" w="6024">
                <a:moveTo>
                  <a:pt x="1" y="0"/>
                </a:moveTo>
                <a:lnTo>
                  <a:pt x="1" y="5865"/>
                </a:lnTo>
                <a:lnTo>
                  <a:pt x="6024" y="5865"/>
                </a:lnTo>
                <a:lnTo>
                  <a:pt x="60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552810" y="3138212"/>
            <a:ext cx="34548" cy="33260"/>
          </a:xfrm>
          <a:custGeom>
            <a:rect b="b" l="l" r="r" t="t"/>
            <a:pathLst>
              <a:path extrusionOk="0" h="5866" w="5708">
                <a:moveTo>
                  <a:pt x="1" y="0"/>
                </a:moveTo>
                <a:lnTo>
                  <a:pt x="1" y="5865"/>
                </a:lnTo>
                <a:lnTo>
                  <a:pt x="5707" y="5865"/>
                </a:lnTo>
                <a:lnTo>
                  <a:pt x="570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5004678" y="2572001"/>
            <a:ext cx="35504" cy="33260"/>
          </a:xfrm>
          <a:custGeom>
            <a:rect b="b" l="l" r="r" t="t"/>
            <a:pathLst>
              <a:path extrusionOk="0" h="5866" w="5866">
                <a:moveTo>
                  <a:pt x="1" y="0"/>
                </a:moveTo>
                <a:lnTo>
                  <a:pt x="1" y="5865"/>
                </a:lnTo>
                <a:lnTo>
                  <a:pt x="5866" y="5865"/>
                </a:lnTo>
                <a:lnTo>
                  <a:pt x="58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4324480" y="2783202"/>
            <a:ext cx="37423" cy="35058"/>
          </a:xfrm>
          <a:custGeom>
            <a:rect b="b" l="l" r="r" t="t"/>
            <a:pathLst>
              <a:path extrusionOk="0" h="6183" w="6183">
                <a:moveTo>
                  <a:pt x="6024" y="1"/>
                </a:moveTo>
                <a:lnTo>
                  <a:pt x="6024" y="159"/>
                </a:lnTo>
                <a:lnTo>
                  <a:pt x="6182" y="159"/>
                </a:lnTo>
                <a:lnTo>
                  <a:pt x="6024" y="1"/>
                </a:lnTo>
                <a:close/>
                <a:moveTo>
                  <a:pt x="159" y="159"/>
                </a:moveTo>
                <a:lnTo>
                  <a:pt x="159" y="6024"/>
                </a:lnTo>
                <a:lnTo>
                  <a:pt x="6024" y="6024"/>
                </a:lnTo>
                <a:lnTo>
                  <a:pt x="6024" y="159"/>
                </a:lnTo>
                <a:close/>
                <a:moveTo>
                  <a:pt x="0" y="6024"/>
                </a:moveTo>
                <a:lnTo>
                  <a:pt x="159" y="6183"/>
                </a:lnTo>
                <a:lnTo>
                  <a:pt x="159" y="60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4778266" y="2643000"/>
            <a:ext cx="226418" cy="175260"/>
          </a:xfrm>
          <a:custGeom>
            <a:rect b="b" l="l" r="r" t="t"/>
            <a:pathLst>
              <a:path extrusionOk="0" h="30910" w="37409">
                <a:moveTo>
                  <a:pt x="12364" y="0"/>
                </a:moveTo>
                <a:lnTo>
                  <a:pt x="12364" y="12364"/>
                </a:lnTo>
                <a:lnTo>
                  <a:pt x="6024" y="12364"/>
                </a:lnTo>
                <a:lnTo>
                  <a:pt x="6024" y="18388"/>
                </a:lnTo>
                <a:lnTo>
                  <a:pt x="1" y="18388"/>
                </a:lnTo>
                <a:lnTo>
                  <a:pt x="1" y="24886"/>
                </a:lnTo>
                <a:lnTo>
                  <a:pt x="6024" y="24886"/>
                </a:lnTo>
                <a:lnTo>
                  <a:pt x="6024" y="30751"/>
                </a:lnTo>
                <a:cubicBezTo>
                  <a:pt x="8085" y="30751"/>
                  <a:pt x="10304" y="30910"/>
                  <a:pt x="12523" y="30910"/>
                </a:cubicBezTo>
                <a:lnTo>
                  <a:pt x="12523" y="18546"/>
                </a:lnTo>
                <a:lnTo>
                  <a:pt x="18546" y="18546"/>
                </a:lnTo>
                <a:lnTo>
                  <a:pt x="18546" y="24728"/>
                </a:lnTo>
                <a:lnTo>
                  <a:pt x="31068" y="24728"/>
                </a:lnTo>
                <a:lnTo>
                  <a:pt x="31068" y="18388"/>
                </a:lnTo>
                <a:lnTo>
                  <a:pt x="37409" y="18388"/>
                </a:lnTo>
                <a:lnTo>
                  <a:pt x="37409" y="12206"/>
                </a:lnTo>
                <a:lnTo>
                  <a:pt x="18388" y="12206"/>
                </a:lnTo>
                <a:lnTo>
                  <a:pt x="183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436729" y="2925208"/>
            <a:ext cx="115131" cy="176161"/>
          </a:xfrm>
          <a:custGeom>
            <a:rect b="b" l="l" r="r" t="t"/>
            <a:pathLst>
              <a:path extrusionOk="0" h="31069" w="19022">
                <a:moveTo>
                  <a:pt x="6499" y="1"/>
                </a:moveTo>
                <a:lnTo>
                  <a:pt x="6499" y="12364"/>
                </a:lnTo>
                <a:lnTo>
                  <a:pt x="0" y="12364"/>
                </a:lnTo>
                <a:lnTo>
                  <a:pt x="0" y="24887"/>
                </a:lnTo>
                <a:lnTo>
                  <a:pt x="6499" y="24887"/>
                </a:lnTo>
                <a:lnTo>
                  <a:pt x="6499" y="31068"/>
                </a:lnTo>
                <a:lnTo>
                  <a:pt x="12522" y="31068"/>
                </a:lnTo>
                <a:lnTo>
                  <a:pt x="12522" y="24887"/>
                </a:lnTo>
                <a:lnTo>
                  <a:pt x="19021" y="24887"/>
                </a:lnTo>
                <a:lnTo>
                  <a:pt x="19021" y="18388"/>
                </a:lnTo>
                <a:lnTo>
                  <a:pt x="12681" y="18388"/>
                </a:lnTo>
                <a:lnTo>
                  <a:pt x="12681" y="6024"/>
                </a:lnTo>
                <a:lnTo>
                  <a:pt x="19021" y="6024"/>
                </a:lnTo>
                <a:lnTo>
                  <a:pt x="190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739893" y="2889260"/>
            <a:ext cx="112250" cy="106057"/>
          </a:xfrm>
          <a:custGeom>
            <a:rect b="b" l="l" r="r" t="t"/>
            <a:pathLst>
              <a:path extrusionOk="0" h="18705" w="18546">
                <a:moveTo>
                  <a:pt x="12205" y="6499"/>
                </a:moveTo>
                <a:lnTo>
                  <a:pt x="12205" y="12205"/>
                </a:lnTo>
                <a:lnTo>
                  <a:pt x="6341" y="12205"/>
                </a:lnTo>
                <a:lnTo>
                  <a:pt x="6341" y="6499"/>
                </a:lnTo>
                <a:close/>
                <a:moveTo>
                  <a:pt x="0" y="0"/>
                </a:moveTo>
                <a:lnTo>
                  <a:pt x="0" y="18704"/>
                </a:lnTo>
                <a:lnTo>
                  <a:pt x="18546" y="18704"/>
                </a:lnTo>
                <a:lnTo>
                  <a:pt x="185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703433" y="2642099"/>
            <a:ext cx="111293" cy="105161"/>
          </a:xfrm>
          <a:custGeom>
            <a:rect b="b" l="l" r="r" t="t"/>
            <a:pathLst>
              <a:path extrusionOk="0" h="18547" w="18388">
                <a:moveTo>
                  <a:pt x="5866" y="1"/>
                </a:moveTo>
                <a:lnTo>
                  <a:pt x="5866" y="12523"/>
                </a:lnTo>
                <a:lnTo>
                  <a:pt x="1" y="12523"/>
                </a:lnTo>
                <a:lnTo>
                  <a:pt x="1" y="18547"/>
                </a:lnTo>
                <a:lnTo>
                  <a:pt x="12365" y="18547"/>
                </a:lnTo>
                <a:lnTo>
                  <a:pt x="12365" y="12523"/>
                </a:lnTo>
                <a:lnTo>
                  <a:pt x="18388" y="12523"/>
                </a:lnTo>
                <a:lnTo>
                  <a:pt x="18388" y="6024"/>
                </a:lnTo>
                <a:lnTo>
                  <a:pt x="12365" y="6024"/>
                </a:lnTo>
                <a:lnTo>
                  <a:pt x="123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587352" y="2571099"/>
            <a:ext cx="76752" cy="35058"/>
          </a:xfrm>
          <a:custGeom>
            <a:rect b="b" l="l" r="r" t="t"/>
            <a:pathLst>
              <a:path extrusionOk="0" h="6183" w="12681">
                <a:moveTo>
                  <a:pt x="0" y="1"/>
                </a:moveTo>
                <a:lnTo>
                  <a:pt x="0" y="6183"/>
                </a:lnTo>
                <a:lnTo>
                  <a:pt x="12681" y="6183"/>
                </a:lnTo>
                <a:lnTo>
                  <a:pt x="126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738930" y="3031259"/>
            <a:ext cx="39341" cy="35058"/>
          </a:xfrm>
          <a:custGeom>
            <a:rect b="b" l="l" r="r" t="t"/>
            <a:pathLst>
              <a:path extrusionOk="0" h="6183" w="6500">
                <a:moveTo>
                  <a:pt x="1" y="1"/>
                </a:moveTo>
                <a:lnTo>
                  <a:pt x="1" y="6183"/>
                </a:lnTo>
                <a:lnTo>
                  <a:pt x="6500" y="6183"/>
                </a:lnTo>
                <a:lnTo>
                  <a:pt x="65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4779228" y="2818254"/>
            <a:ext cx="35498" cy="35058"/>
          </a:xfrm>
          <a:custGeom>
            <a:rect b="b" l="l" r="r" t="t"/>
            <a:pathLst>
              <a:path extrusionOk="0" h="6183" w="5865">
                <a:moveTo>
                  <a:pt x="0" y="1"/>
                </a:moveTo>
                <a:lnTo>
                  <a:pt x="0" y="6183"/>
                </a:lnTo>
                <a:lnTo>
                  <a:pt x="5865" y="6183"/>
                </a:lnTo>
                <a:lnTo>
                  <a:pt x="5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853099" y="2817358"/>
            <a:ext cx="37423" cy="36855"/>
          </a:xfrm>
          <a:custGeom>
            <a:rect b="b" l="l" r="r" t="t"/>
            <a:pathLst>
              <a:path extrusionOk="0" h="6500" w="6183">
                <a:moveTo>
                  <a:pt x="0" y="0"/>
                </a:moveTo>
                <a:lnTo>
                  <a:pt x="0" y="6499"/>
                </a:lnTo>
                <a:lnTo>
                  <a:pt x="6182" y="6499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4550891" y="2959358"/>
            <a:ext cx="37423" cy="36855"/>
          </a:xfrm>
          <a:custGeom>
            <a:rect b="b" l="l" r="r" t="t"/>
            <a:pathLst>
              <a:path extrusionOk="0" h="6500" w="6183">
                <a:moveTo>
                  <a:pt x="1" y="1"/>
                </a:moveTo>
                <a:lnTo>
                  <a:pt x="1" y="6500"/>
                </a:lnTo>
                <a:lnTo>
                  <a:pt x="6183" y="6500"/>
                </a:lnTo>
                <a:lnTo>
                  <a:pt x="61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587352" y="2995311"/>
            <a:ext cx="39335" cy="34156"/>
          </a:xfrm>
          <a:custGeom>
            <a:rect b="b" l="l" r="r" t="t"/>
            <a:pathLst>
              <a:path extrusionOk="0" h="6024" w="6499">
                <a:moveTo>
                  <a:pt x="0" y="0"/>
                </a:moveTo>
                <a:lnTo>
                  <a:pt x="0" y="6024"/>
                </a:lnTo>
                <a:lnTo>
                  <a:pt x="6499" y="6024"/>
                </a:lnTo>
                <a:lnTo>
                  <a:pt x="64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249646" y="2747255"/>
            <a:ext cx="112256" cy="71005"/>
          </a:xfrm>
          <a:custGeom>
            <a:rect b="b" l="l" r="r" t="t"/>
            <a:pathLst>
              <a:path extrusionOk="0" h="12523" w="18547">
                <a:moveTo>
                  <a:pt x="1" y="1"/>
                </a:moveTo>
                <a:lnTo>
                  <a:pt x="1" y="12523"/>
                </a:lnTo>
                <a:lnTo>
                  <a:pt x="12523" y="12523"/>
                </a:lnTo>
                <a:lnTo>
                  <a:pt x="12523" y="6499"/>
                </a:lnTo>
                <a:lnTo>
                  <a:pt x="18546" y="6499"/>
                </a:lnTo>
                <a:lnTo>
                  <a:pt x="18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4325436" y="2677151"/>
            <a:ext cx="34548" cy="35959"/>
          </a:xfrm>
          <a:custGeom>
            <a:rect b="b" l="l" r="r" t="t"/>
            <a:pathLst>
              <a:path extrusionOk="0" h="6342" w="5708">
                <a:moveTo>
                  <a:pt x="1" y="1"/>
                </a:moveTo>
                <a:lnTo>
                  <a:pt x="1" y="6341"/>
                </a:lnTo>
                <a:lnTo>
                  <a:pt x="5707" y="6341"/>
                </a:lnTo>
                <a:lnTo>
                  <a:pt x="57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4324480" y="2605255"/>
            <a:ext cx="37423" cy="35953"/>
          </a:xfrm>
          <a:custGeom>
            <a:rect b="b" l="l" r="r" t="t"/>
            <a:pathLst>
              <a:path extrusionOk="0" h="6341" w="6183">
                <a:moveTo>
                  <a:pt x="0" y="0"/>
                </a:moveTo>
                <a:lnTo>
                  <a:pt x="0" y="6340"/>
                </a:lnTo>
                <a:lnTo>
                  <a:pt x="6182" y="6340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4550891" y="2889260"/>
            <a:ext cx="37423" cy="35953"/>
          </a:xfrm>
          <a:custGeom>
            <a:rect b="b" l="l" r="r" t="t"/>
            <a:pathLst>
              <a:path extrusionOk="0" h="6341" w="6183">
                <a:moveTo>
                  <a:pt x="1" y="0"/>
                </a:moveTo>
                <a:lnTo>
                  <a:pt x="1" y="6341"/>
                </a:lnTo>
                <a:lnTo>
                  <a:pt x="6183" y="6341"/>
                </a:lnTo>
                <a:lnTo>
                  <a:pt x="6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4135478" y="2323944"/>
            <a:ext cx="189007" cy="176161"/>
          </a:xfrm>
          <a:custGeom>
            <a:rect b="b" l="l" r="r" t="t"/>
            <a:pathLst>
              <a:path extrusionOk="0" h="31069" w="31228">
                <a:moveTo>
                  <a:pt x="24728" y="6341"/>
                </a:moveTo>
                <a:lnTo>
                  <a:pt x="24728" y="24728"/>
                </a:lnTo>
                <a:lnTo>
                  <a:pt x="6500" y="24728"/>
                </a:lnTo>
                <a:lnTo>
                  <a:pt x="6500" y="6341"/>
                </a:lnTo>
                <a:close/>
                <a:moveTo>
                  <a:pt x="1" y="0"/>
                </a:moveTo>
                <a:lnTo>
                  <a:pt x="1" y="31068"/>
                </a:lnTo>
                <a:lnTo>
                  <a:pt x="31227" y="31068"/>
                </a:lnTo>
                <a:lnTo>
                  <a:pt x="312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4814720" y="2323944"/>
            <a:ext cx="189007" cy="176161"/>
          </a:xfrm>
          <a:custGeom>
            <a:rect b="b" l="l" r="r" t="t"/>
            <a:pathLst>
              <a:path extrusionOk="0" h="31069" w="31228">
                <a:moveTo>
                  <a:pt x="24887" y="6341"/>
                </a:moveTo>
                <a:lnTo>
                  <a:pt x="24887" y="24569"/>
                </a:lnTo>
                <a:lnTo>
                  <a:pt x="6500" y="24569"/>
                </a:lnTo>
                <a:lnTo>
                  <a:pt x="6500" y="6341"/>
                </a:lnTo>
                <a:close/>
                <a:moveTo>
                  <a:pt x="1" y="0"/>
                </a:moveTo>
                <a:lnTo>
                  <a:pt x="1" y="31068"/>
                </a:lnTo>
                <a:lnTo>
                  <a:pt x="31227" y="31068"/>
                </a:lnTo>
                <a:lnTo>
                  <a:pt x="312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4135478" y="2960259"/>
            <a:ext cx="189007" cy="176161"/>
          </a:xfrm>
          <a:custGeom>
            <a:rect b="b" l="l" r="r" t="t"/>
            <a:pathLst>
              <a:path extrusionOk="0" h="31069" w="31228">
                <a:moveTo>
                  <a:pt x="24728" y="6499"/>
                </a:moveTo>
                <a:lnTo>
                  <a:pt x="24728" y="24728"/>
                </a:lnTo>
                <a:lnTo>
                  <a:pt x="6500" y="24728"/>
                </a:lnTo>
                <a:lnTo>
                  <a:pt x="6500" y="6499"/>
                </a:lnTo>
                <a:close/>
                <a:moveTo>
                  <a:pt x="1" y="0"/>
                </a:moveTo>
                <a:lnTo>
                  <a:pt x="1" y="31068"/>
                </a:lnTo>
                <a:lnTo>
                  <a:pt x="31227" y="31068"/>
                </a:lnTo>
                <a:lnTo>
                  <a:pt x="312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4929851" y="2642099"/>
            <a:ext cx="74833" cy="33260"/>
          </a:xfrm>
          <a:custGeom>
            <a:rect b="b" l="l" r="r" t="t"/>
            <a:pathLst>
              <a:path extrusionOk="0" h="5866" w="12364">
                <a:moveTo>
                  <a:pt x="0" y="1"/>
                </a:moveTo>
                <a:lnTo>
                  <a:pt x="0" y="5866"/>
                </a:lnTo>
                <a:lnTo>
                  <a:pt x="12364" y="5866"/>
                </a:lnTo>
                <a:lnTo>
                  <a:pt x="123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4778266" y="2605255"/>
            <a:ext cx="36460" cy="36849"/>
          </a:xfrm>
          <a:custGeom>
            <a:rect b="b" l="l" r="r" t="t"/>
            <a:pathLst>
              <a:path extrusionOk="0" h="6499" w="6024">
                <a:moveTo>
                  <a:pt x="1" y="0"/>
                </a:moveTo>
                <a:lnTo>
                  <a:pt x="1" y="6499"/>
                </a:lnTo>
                <a:lnTo>
                  <a:pt x="6024" y="6499"/>
                </a:lnTo>
                <a:lnTo>
                  <a:pt x="60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966305" y="2818254"/>
            <a:ext cx="38379" cy="35959"/>
          </a:xfrm>
          <a:custGeom>
            <a:rect b="b" l="l" r="r" t="t"/>
            <a:pathLst>
              <a:path extrusionOk="0" h="6342" w="6341">
                <a:moveTo>
                  <a:pt x="0" y="1"/>
                </a:moveTo>
                <a:lnTo>
                  <a:pt x="0" y="6341"/>
                </a:lnTo>
                <a:lnTo>
                  <a:pt x="6341" y="6341"/>
                </a:lnTo>
                <a:cubicBezTo>
                  <a:pt x="6341" y="4281"/>
                  <a:pt x="6341" y="2220"/>
                  <a:pt x="63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4889553" y="3101363"/>
            <a:ext cx="39341" cy="35953"/>
          </a:xfrm>
          <a:custGeom>
            <a:rect b="b" l="l" r="r" t="t"/>
            <a:pathLst>
              <a:path extrusionOk="0" h="6341" w="6500">
                <a:moveTo>
                  <a:pt x="1" y="0"/>
                </a:moveTo>
                <a:lnTo>
                  <a:pt x="1" y="6341"/>
                </a:lnTo>
                <a:lnTo>
                  <a:pt x="6500" y="6341"/>
                </a:lnTo>
                <a:lnTo>
                  <a:pt x="6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4551854" y="2358996"/>
            <a:ext cx="36460" cy="71005"/>
          </a:xfrm>
          <a:custGeom>
            <a:rect b="b" l="l" r="r" t="t"/>
            <a:pathLst>
              <a:path extrusionOk="0" h="12523" w="6024">
                <a:moveTo>
                  <a:pt x="0" y="0"/>
                </a:moveTo>
                <a:lnTo>
                  <a:pt x="0" y="12523"/>
                </a:lnTo>
                <a:lnTo>
                  <a:pt x="6024" y="12523"/>
                </a:lnTo>
                <a:lnTo>
                  <a:pt x="60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4550891" y="2464146"/>
            <a:ext cx="37423" cy="36855"/>
          </a:xfrm>
          <a:custGeom>
            <a:rect b="b" l="l" r="r" t="t"/>
            <a:pathLst>
              <a:path extrusionOk="0" h="6500" w="6183">
                <a:moveTo>
                  <a:pt x="1" y="1"/>
                </a:moveTo>
                <a:lnTo>
                  <a:pt x="1" y="6500"/>
                </a:lnTo>
                <a:cubicBezTo>
                  <a:pt x="2012" y="6500"/>
                  <a:pt x="4023" y="6500"/>
                  <a:pt x="6034" y="6353"/>
                </a:cubicBezTo>
                <a:lnTo>
                  <a:pt x="6034" y="6353"/>
                </a:lnTo>
                <a:cubicBezTo>
                  <a:pt x="6031" y="6402"/>
                  <a:pt x="6028" y="6451"/>
                  <a:pt x="6024" y="6500"/>
                </a:cubicBezTo>
                <a:lnTo>
                  <a:pt x="6183" y="6341"/>
                </a:lnTo>
                <a:lnTo>
                  <a:pt x="6183" y="6341"/>
                </a:lnTo>
                <a:cubicBezTo>
                  <a:pt x="6133" y="6345"/>
                  <a:pt x="6084" y="6349"/>
                  <a:pt x="6034" y="6353"/>
                </a:cubicBezTo>
                <a:lnTo>
                  <a:pt x="6034" y="6353"/>
                </a:lnTo>
                <a:cubicBezTo>
                  <a:pt x="6183" y="4189"/>
                  <a:pt x="6183" y="2171"/>
                  <a:pt x="61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4476058" y="2464146"/>
            <a:ext cx="36466" cy="36855"/>
          </a:xfrm>
          <a:custGeom>
            <a:rect b="b" l="l" r="r" t="t"/>
            <a:pathLst>
              <a:path extrusionOk="0" h="6500" w="6025">
                <a:moveTo>
                  <a:pt x="1" y="1"/>
                </a:moveTo>
                <a:lnTo>
                  <a:pt x="1" y="6500"/>
                </a:lnTo>
                <a:lnTo>
                  <a:pt x="6024" y="6500"/>
                </a:lnTo>
                <a:lnTo>
                  <a:pt x="60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4587352" y="2429995"/>
            <a:ext cx="39335" cy="34156"/>
          </a:xfrm>
          <a:custGeom>
            <a:rect b="b" l="l" r="r" t="t"/>
            <a:pathLst>
              <a:path extrusionOk="0" h="6024" w="6499">
                <a:moveTo>
                  <a:pt x="0" y="1"/>
                </a:moveTo>
                <a:lnTo>
                  <a:pt x="0" y="6024"/>
                </a:lnTo>
                <a:lnTo>
                  <a:pt x="6499" y="6024"/>
                </a:lnTo>
                <a:lnTo>
                  <a:pt x="64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4173857" y="2817358"/>
            <a:ext cx="75795" cy="35953"/>
          </a:xfrm>
          <a:custGeom>
            <a:rect b="b" l="l" r="r" t="t"/>
            <a:pathLst>
              <a:path extrusionOk="0" h="6341" w="12523">
                <a:moveTo>
                  <a:pt x="0" y="0"/>
                </a:moveTo>
                <a:lnTo>
                  <a:pt x="0" y="6341"/>
                </a:lnTo>
                <a:lnTo>
                  <a:pt x="12523" y="6341"/>
                </a:lnTo>
                <a:lnTo>
                  <a:pt x="12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587352" y="2500099"/>
            <a:ext cx="38379" cy="34156"/>
          </a:xfrm>
          <a:custGeom>
            <a:rect b="b" l="l" r="r" t="t"/>
            <a:pathLst>
              <a:path extrusionOk="0" h="6024" w="6341">
                <a:moveTo>
                  <a:pt x="159" y="0"/>
                </a:moveTo>
                <a:cubicBezTo>
                  <a:pt x="159" y="0"/>
                  <a:pt x="0" y="159"/>
                  <a:pt x="0" y="159"/>
                </a:cubicBezTo>
                <a:lnTo>
                  <a:pt x="159" y="159"/>
                </a:lnTo>
                <a:cubicBezTo>
                  <a:pt x="159" y="106"/>
                  <a:pt x="159" y="53"/>
                  <a:pt x="159" y="0"/>
                </a:cubicBezTo>
                <a:close/>
                <a:moveTo>
                  <a:pt x="159" y="159"/>
                </a:moveTo>
                <a:cubicBezTo>
                  <a:pt x="159" y="2159"/>
                  <a:pt x="159" y="4016"/>
                  <a:pt x="159" y="6024"/>
                </a:cubicBezTo>
                <a:lnTo>
                  <a:pt x="6340" y="6024"/>
                </a:lnTo>
                <a:lnTo>
                  <a:pt x="6340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4436729" y="2500995"/>
            <a:ext cx="39335" cy="34162"/>
          </a:xfrm>
          <a:custGeom>
            <a:rect b="b" l="l" r="r" t="t"/>
            <a:pathLst>
              <a:path extrusionOk="0" h="6025" w="6499">
                <a:moveTo>
                  <a:pt x="0" y="1"/>
                </a:moveTo>
                <a:lnTo>
                  <a:pt x="0" y="6024"/>
                </a:lnTo>
                <a:lnTo>
                  <a:pt x="6499" y="6024"/>
                </a:lnTo>
                <a:lnTo>
                  <a:pt x="64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778266" y="2713104"/>
            <a:ext cx="36460" cy="34156"/>
          </a:xfrm>
          <a:custGeom>
            <a:rect b="b" l="l" r="r" t="t"/>
            <a:pathLst>
              <a:path extrusionOk="0" h="6024" w="6024">
                <a:moveTo>
                  <a:pt x="1" y="0"/>
                </a:moveTo>
                <a:lnTo>
                  <a:pt x="1" y="6024"/>
                </a:lnTo>
                <a:lnTo>
                  <a:pt x="6024" y="6024"/>
                </a:lnTo>
                <a:lnTo>
                  <a:pt x="60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778266" y="2926109"/>
            <a:ext cx="35504" cy="32359"/>
          </a:xfrm>
          <a:custGeom>
            <a:rect b="b" l="l" r="r" t="t"/>
            <a:pathLst>
              <a:path extrusionOk="0" h="5707" w="5866">
                <a:moveTo>
                  <a:pt x="1" y="0"/>
                </a:moveTo>
                <a:lnTo>
                  <a:pt x="1" y="5706"/>
                </a:lnTo>
                <a:lnTo>
                  <a:pt x="5865" y="5706"/>
                </a:lnTo>
                <a:lnTo>
                  <a:pt x="58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4174813" y="2359892"/>
            <a:ext cx="110337" cy="104260"/>
          </a:xfrm>
          <a:custGeom>
            <a:rect b="b" l="l" r="r" t="t"/>
            <a:pathLst>
              <a:path extrusionOk="0" h="18388" w="18230">
                <a:moveTo>
                  <a:pt x="1" y="1"/>
                </a:moveTo>
                <a:lnTo>
                  <a:pt x="1" y="18388"/>
                </a:lnTo>
                <a:lnTo>
                  <a:pt x="18229" y="18388"/>
                </a:lnTo>
                <a:lnTo>
                  <a:pt x="1822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4854055" y="2359892"/>
            <a:ext cx="111293" cy="103364"/>
          </a:xfrm>
          <a:custGeom>
            <a:rect b="b" l="l" r="r" t="t"/>
            <a:pathLst>
              <a:path extrusionOk="0" h="18230" w="18388">
                <a:moveTo>
                  <a:pt x="1" y="1"/>
                </a:moveTo>
                <a:lnTo>
                  <a:pt x="1" y="18229"/>
                </a:lnTo>
                <a:lnTo>
                  <a:pt x="18388" y="18229"/>
                </a:lnTo>
                <a:lnTo>
                  <a:pt x="1838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174813" y="2997109"/>
            <a:ext cx="110337" cy="103358"/>
          </a:xfrm>
          <a:custGeom>
            <a:rect b="b" l="l" r="r" t="t"/>
            <a:pathLst>
              <a:path extrusionOk="0" h="18229" w="18230">
                <a:moveTo>
                  <a:pt x="1" y="0"/>
                </a:moveTo>
                <a:lnTo>
                  <a:pt x="1" y="18229"/>
                </a:lnTo>
                <a:lnTo>
                  <a:pt x="18229" y="18229"/>
                </a:lnTo>
                <a:lnTo>
                  <a:pt x="182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4315843" y="2490211"/>
            <a:ext cx="512320" cy="479943"/>
          </a:xfrm>
          <a:custGeom>
            <a:rect b="b" l="l" r="r" t="t"/>
            <a:pathLst>
              <a:path extrusionOk="0" h="84646" w="84646">
                <a:moveTo>
                  <a:pt x="1" y="1"/>
                </a:moveTo>
                <a:lnTo>
                  <a:pt x="1" y="84645"/>
                </a:lnTo>
                <a:lnTo>
                  <a:pt x="84645" y="84645"/>
                </a:lnTo>
                <a:lnTo>
                  <a:pt x="8464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4447279" y="2598961"/>
            <a:ext cx="52772" cy="59325"/>
          </a:xfrm>
          <a:custGeom>
            <a:rect b="b" l="l" r="r" t="t"/>
            <a:pathLst>
              <a:path extrusionOk="0" h="10463" w="8719">
                <a:moveTo>
                  <a:pt x="1" y="0"/>
                </a:moveTo>
                <a:lnTo>
                  <a:pt x="3646" y="5548"/>
                </a:lnTo>
                <a:lnTo>
                  <a:pt x="3646" y="10462"/>
                </a:lnTo>
                <a:lnTo>
                  <a:pt x="5073" y="10462"/>
                </a:lnTo>
                <a:lnTo>
                  <a:pt x="5073" y="5548"/>
                </a:lnTo>
                <a:lnTo>
                  <a:pt x="8719" y="0"/>
                </a:lnTo>
                <a:lnTo>
                  <a:pt x="7292" y="0"/>
                </a:lnTo>
                <a:lnTo>
                  <a:pt x="4439" y="4280"/>
                </a:lnTo>
                <a:lnTo>
                  <a:pt x="1427" y="0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4505800" y="2598060"/>
            <a:ext cx="59490" cy="61123"/>
          </a:xfrm>
          <a:custGeom>
            <a:rect b="b" l="l" r="r" t="t"/>
            <a:pathLst>
              <a:path extrusionOk="0" h="10780" w="9829">
                <a:moveTo>
                  <a:pt x="4915" y="1111"/>
                </a:moveTo>
                <a:cubicBezTo>
                  <a:pt x="5866" y="1111"/>
                  <a:pt x="6817" y="1586"/>
                  <a:pt x="7292" y="2220"/>
                </a:cubicBezTo>
                <a:cubicBezTo>
                  <a:pt x="7926" y="3013"/>
                  <a:pt x="8243" y="4122"/>
                  <a:pt x="8243" y="5390"/>
                </a:cubicBezTo>
                <a:cubicBezTo>
                  <a:pt x="8243" y="6817"/>
                  <a:pt x="7926" y="7768"/>
                  <a:pt x="7292" y="8560"/>
                </a:cubicBezTo>
                <a:cubicBezTo>
                  <a:pt x="6817" y="9353"/>
                  <a:pt x="5866" y="9670"/>
                  <a:pt x="4915" y="9670"/>
                </a:cubicBezTo>
                <a:cubicBezTo>
                  <a:pt x="3805" y="9670"/>
                  <a:pt x="3012" y="9353"/>
                  <a:pt x="2378" y="8560"/>
                </a:cubicBezTo>
                <a:cubicBezTo>
                  <a:pt x="1903" y="7768"/>
                  <a:pt x="1586" y="6817"/>
                  <a:pt x="1586" y="5390"/>
                </a:cubicBezTo>
                <a:cubicBezTo>
                  <a:pt x="1586" y="4122"/>
                  <a:pt x="1903" y="3013"/>
                  <a:pt x="2378" y="2220"/>
                </a:cubicBezTo>
                <a:cubicBezTo>
                  <a:pt x="3012" y="1586"/>
                  <a:pt x="3805" y="1111"/>
                  <a:pt x="4915" y="1111"/>
                </a:cubicBezTo>
                <a:close/>
                <a:moveTo>
                  <a:pt x="4915" y="1"/>
                </a:moveTo>
                <a:cubicBezTo>
                  <a:pt x="3488" y="1"/>
                  <a:pt x="2220" y="476"/>
                  <a:pt x="1427" y="1428"/>
                </a:cubicBezTo>
                <a:cubicBezTo>
                  <a:pt x="476" y="2379"/>
                  <a:pt x="1" y="3805"/>
                  <a:pt x="1" y="5390"/>
                </a:cubicBezTo>
                <a:cubicBezTo>
                  <a:pt x="1" y="7134"/>
                  <a:pt x="476" y="8402"/>
                  <a:pt x="1427" y="9353"/>
                </a:cubicBezTo>
                <a:cubicBezTo>
                  <a:pt x="2220" y="10304"/>
                  <a:pt x="3488" y="10780"/>
                  <a:pt x="4915" y="10780"/>
                </a:cubicBezTo>
                <a:cubicBezTo>
                  <a:pt x="6341" y="10780"/>
                  <a:pt x="7609" y="10304"/>
                  <a:pt x="8402" y="9353"/>
                </a:cubicBezTo>
                <a:cubicBezTo>
                  <a:pt x="9353" y="8402"/>
                  <a:pt x="9828" y="7134"/>
                  <a:pt x="9828" y="5390"/>
                </a:cubicBezTo>
                <a:cubicBezTo>
                  <a:pt x="9828" y="3805"/>
                  <a:pt x="9353" y="2379"/>
                  <a:pt x="8402" y="1428"/>
                </a:cubicBezTo>
                <a:cubicBezTo>
                  <a:pt x="7609" y="476"/>
                  <a:pt x="6341" y="1"/>
                  <a:pt x="4915" y="1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4577752" y="2598961"/>
            <a:ext cx="47978" cy="60221"/>
          </a:xfrm>
          <a:custGeom>
            <a:rect b="b" l="l" r="r" t="t"/>
            <a:pathLst>
              <a:path extrusionOk="0" h="10621" w="7927">
                <a:moveTo>
                  <a:pt x="1" y="0"/>
                </a:moveTo>
                <a:lnTo>
                  <a:pt x="1" y="6499"/>
                </a:lnTo>
                <a:cubicBezTo>
                  <a:pt x="1" y="7926"/>
                  <a:pt x="318" y="8877"/>
                  <a:pt x="952" y="9670"/>
                </a:cubicBezTo>
                <a:cubicBezTo>
                  <a:pt x="1586" y="10304"/>
                  <a:pt x="2537" y="10621"/>
                  <a:pt x="3964" y="10621"/>
                </a:cubicBezTo>
                <a:cubicBezTo>
                  <a:pt x="5232" y="10621"/>
                  <a:pt x="6183" y="10304"/>
                  <a:pt x="6975" y="9670"/>
                </a:cubicBezTo>
                <a:cubicBezTo>
                  <a:pt x="7609" y="8877"/>
                  <a:pt x="7926" y="7926"/>
                  <a:pt x="7926" y="6499"/>
                </a:cubicBezTo>
                <a:lnTo>
                  <a:pt x="7926" y="0"/>
                </a:lnTo>
                <a:lnTo>
                  <a:pt x="6500" y="0"/>
                </a:lnTo>
                <a:lnTo>
                  <a:pt x="6500" y="6341"/>
                </a:lnTo>
                <a:cubicBezTo>
                  <a:pt x="6500" y="7450"/>
                  <a:pt x="6341" y="8243"/>
                  <a:pt x="5866" y="8877"/>
                </a:cubicBezTo>
                <a:cubicBezTo>
                  <a:pt x="5549" y="9353"/>
                  <a:pt x="4915" y="9511"/>
                  <a:pt x="3964" y="9511"/>
                </a:cubicBezTo>
                <a:cubicBezTo>
                  <a:pt x="3013" y="9511"/>
                  <a:pt x="2379" y="9353"/>
                  <a:pt x="1903" y="8877"/>
                </a:cubicBezTo>
                <a:cubicBezTo>
                  <a:pt x="1586" y="8243"/>
                  <a:pt x="1269" y="7450"/>
                  <a:pt x="1269" y="6341"/>
                </a:cubicBezTo>
                <a:lnTo>
                  <a:pt x="1269" y="0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4642036" y="2598961"/>
            <a:ext cx="48934" cy="59325"/>
          </a:xfrm>
          <a:custGeom>
            <a:rect b="b" l="l" r="r" t="t"/>
            <a:pathLst>
              <a:path extrusionOk="0" h="10463" w="8085">
                <a:moveTo>
                  <a:pt x="3170" y="1110"/>
                </a:moveTo>
                <a:cubicBezTo>
                  <a:pt x="3804" y="1110"/>
                  <a:pt x="4438" y="1269"/>
                  <a:pt x="4755" y="1586"/>
                </a:cubicBezTo>
                <a:cubicBezTo>
                  <a:pt x="5072" y="1903"/>
                  <a:pt x="5231" y="2378"/>
                  <a:pt x="5231" y="3012"/>
                </a:cubicBezTo>
                <a:cubicBezTo>
                  <a:pt x="5231" y="3646"/>
                  <a:pt x="5072" y="4122"/>
                  <a:pt x="4755" y="4439"/>
                </a:cubicBezTo>
                <a:cubicBezTo>
                  <a:pt x="4438" y="4756"/>
                  <a:pt x="3804" y="4914"/>
                  <a:pt x="3170" y="4914"/>
                </a:cubicBezTo>
                <a:lnTo>
                  <a:pt x="1427" y="4914"/>
                </a:lnTo>
                <a:lnTo>
                  <a:pt x="1427" y="1110"/>
                </a:lnTo>
                <a:close/>
                <a:moveTo>
                  <a:pt x="0" y="0"/>
                </a:moveTo>
                <a:lnTo>
                  <a:pt x="0" y="10462"/>
                </a:lnTo>
                <a:lnTo>
                  <a:pt x="1427" y="10462"/>
                </a:lnTo>
                <a:lnTo>
                  <a:pt x="1427" y="6024"/>
                </a:lnTo>
                <a:lnTo>
                  <a:pt x="3012" y="6024"/>
                </a:lnTo>
                <a:cubicBezTo>
                  <a:pt x="3487" y="6024"/>
                  <a:pt x="3963" y="6182"/>
                  <a:pt x="4280" y="6341"/>
                </a:cubicBezTo>
                <a:cubicBezTo>
                  <a:pt x="4597" y="6658"/>
                  <a:pt x="4914" y="7133"/>
                  <a:pt x="5231" y="7767"/>
                </a:cubicBezTo>
                <a:lnTo>
                  <a:pt x="6658" y="10462"/>
                </a:lnTo>
                <a:lnTo>
                  <a:pt x="8084" y="10462"/>
                </a:lnTo>
                <a:lnTo>
                  <a:pt x="6658" y="7609"/>
                </a:lnTo>
                <a:cubicBezTo>
                  <a:pt x="6341" y="6975"/>
                  <a:pt x="6182" y="6499"/>
                  <a:pt x="5865" y="6182"/>
                </a:cubicBezTo>
                <a:cubicBezTo>
                  <a:pt x="5548" y="5865"/>
                  <a:pt x="5231" y="5707"/>
                  <a:pt x="4914" y="5548"/>
                </a:cubicBezTo>
                <a:cubicBezTo>
                  <a:pt x="5548" y="5390"/>
                  <a:pt x="6024" y="5073"/>
                  <a:pt x="6341" y="4597"/>
                </a:cubicBezTo>
                <a:cubicBezTo>
                  <a:pt x="6658" y="4280"/>
                  <a:pt x="6816" y="3646"/>
                  <a:pt x="6816" y="3012"/>
                </a:cubicBezTo>
                <a:cubicBezTo>
                  <a:pt x="6816" y="2061"/>
                  <a:pt x="6499" y="1269"/>
                  <a:pt x="5865" y="793"/>
                </a:cubicBezTo>
                <a:cubicBezTo>
                  <a:pt x="5231" y="317"/>
                  <a:pt x="4438" y="0"/>
                  <a:pt x="3170" y="0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4376283" y="2696026"/>
            <a:ext cx="58528" cy="71005"/>
          </a:xfrm>
          <a:custGeom>
            <a:rect b="b" l="l" r="r" t="t"/>
            <a:pathLst>
              <a:path extrusionOk="0" h="12523" w="9670">
                <a:moveTo>
                  <a:pt x="4915" y="1110"/>
                </a:moveTo>
                <a:cubicBezTo>
                  <a:pt x="5866" y="1110"/>
                  <a:pt x="6658" y="1427"/>
                  <a:pt x="7292" y="2220"/>
                </a:cubicBezTo>
                <a:cubicBezTo>
                  <a:pt x="7926" y="3012"/>
                  <a:pt x="8243" y="4122"/>
                  <a:pt x="8243" y="5390"/>
                </a:cubicBezTo>
                <a:cubicBezTo>
                  <a:pt x="8243" y="6658"/>
                  <a:pt x="7926" y="7768"/>
                  <a:pt x="7292" y="8560"/>
                </a:cubicBezTo>
                <a:cubicBezTo>
                  <a:pt x="6658" y="9353"/>
                  <a:pt x="5866" y="9670"/>
                  <a:pt x="4915" y="9670"/>
                </a:cubicBezTo>
                <a:cubicBezTo>
                  <a:pt x="3805" y="9670"/>
                  <a:pt x="3013" y="9353"/>
                  <a:pt x="2379" y="8560"/>
                </a:cubicBezTo>
                <a:cubicBezTo>
                  <a:pt x="1745" y="7768"/>
                  <a:pt x="1427" y="6658"/>
                  <a:pt x="1427" y="5390"/>
                </a:cubicBezTo>
                <a:cubicBezTo>
                  <a:pt x="1427" y="4122"/>
                  <a:pt x="1745" y="3012"/>
                  <a:pt x="2379" y="2220"/>
                </a:cubicBezTo>
                <a:cubicBezTo>
                  <a:pt x="3013" y="1427"/>
                  <a:pt x="3805" y="1110"/>
                  <a:pt x="4915" y="1110"/>
                </a:cubicBezTo>
                <a:close/>
                <a:moveTo>
                  <a:pt x="4915" y="1"/>
                </a:moveTo>
                <a:cubicBezTo>
                  <a:pt x="3330" y="1"/>
                  <a:pt x="2220" y="476"/>
                  <a:pt x="1269" y="1427"/>
                </a:cubicBezTo>
                <a:cubicBezTo>
                  <a:pt x="476" y="2378"/>
                  <a:pt x="1" y="3805"/>
                  <a:pt x="1" y="5390"/>
                </a:cubicBezTo>
                <a:cubicBezTo>
                  <a:pt x="1" y="6975"/>
                  <a:pt x="476" y="8402"/>
                  <a:pt x="1269" y="9353"/>
                </a:cubicBezTo>
                <a:cubicBezTo>
                  <a:pt x="2220" y="10304"/>
                  <a:pt x="3330" y="10779"/>
                  <a:pt x="4915" y="10779"/>
                </a:cubicBezTo>
                <a:lnTo>
                  <a:pt x="5390" y="10779"/>
                </a:lnTo>
                <a:lnTo>
                  <a:pt x="6975" y="12523"/>
                </a:lnTo>
                <a:lnTo>
                  <a:pt x="8719" y="12523"/>
                </a:lnTo>
                <a:lnTo>
                  <a:pt x="6817" y="10462"/>
                </a:lnTo>
                <a:cubicBezTo>
                  <a:pt x="7768" y="9987"/>
                  <a:pt x="8560" y="9353"/>
                  <a:pt x="9036" y="8560"/>
                </a:cubicBezTo>
                <a:cubicBezTo>
                  <a:pt x="9511" y="7609"/>
                  <a:pt x="9670" y="6658"/>
                  <a:pt x="9670" y="5390"/>
                </a:cubicBezTo>
                <a:cubicBezTo>
                  <a:pt x="9670" y="3805"/>
                  <a:pt x="9194" y="2378"/>
                  <a:pt x="8402" y="1427"/>
                </a:cubicBezTo>
                <a:cubicBezTo>
                  <a:pt x="7451" y="476"/>
                  <a:pt x="6341" y="1"/>
                  <a:pt x="4915" y="1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4448241" y="2696928"/>
            <a:ext cx="49891" cy="59320"/>
          </a:xfrm>
          <a:custGeom>
            <a:rect b="b" l="l" r="r" t="t"/>
            <a:pathLst>
              <a:path extrusionOk="0" h="10462" w="8243">
                <a:moveTo>
                  <a:pt x="3170" y="1110"/>
                </a:moveTo>
                <a:cubicBezTo>
                  <a:pt x="3963" y="1110"/>
                  <a:pt x="4438" y="1268"/>
                  <a:pt x="4755" y="1585"/>
                </a:cubicBezTo>
                <a:cubicBezTo>
                  <a:pt x="5072" y="1902"/>
                  <a:pt x="5231" y="2378"/>
                  <a:pt x="5231" y="3012"/>
                </a:cubicBezTo>
                <a:cubicBezTo>
                  <a:pt x="5231" y="3646"/>
                  <a:pt x="5072" y="4121"/>
                  <a:pt x="4755" y="4438"/>
                </a:cubicBezTo>
                <a:cubicBezTo>
                  <a:pt x="4438" y="4755"/>
                  <a:pt x="3963" y="4914"/>
                  <a:pt x="3170" y="4914"/>
                </a:cubicBezTo>
                <a:lnTo>
                  <a:pt x="1427" y="4914"/>
                </a:lnTo>
                <a:lnTo>
                  <a:pt x="1427" y="1110"/>
                </a:lnTo>
                <a:close/>
                <a:moveTo>
                  <a:pt x="0" y="0"/>
                </a:moveTo>
                <a:lnTo>
                  <a:pt x="0" y="10462"/>
                </a:lnTo>
                <a:lnTo>
                  <a:pt x="1427" y="10462"/>
                </a:lnTo>
                <a:lnTo>
                  <a:pt x="1427" y="6023"/>
                </a:lnTo>
                <a:lnTo>
                  <a:pt x="3012" y="6023"/>
                </a:lnTo>
                <a:cubicBezTo>
                  <a:pt x="3487" y="6023"/>
                  <a:pt x="3963" y="6182"/>
                  <a:pt x="4280" y="6340"/>
                </a:cubicBezTo>
                <a:cubicBezTo>
                  <a:pt x="4597" y="6657"/>
                  <a:pt x="4914" y="7133"/>
                  <a:pt x="5389" y="7767"/>
                </a:cubicBezTo>
                <a:lnTo>
                  <a:pt x="6658" y="10462"/>
                </a:lnTo>
                <a:lnTo>
                  <a:pt x="8243" y="10462"/>
                </a:lnTo>
                <a:lnTo>
                  <a:pt x="6816" y="7609"/>
                </a:lnTo>
                <a:cubicBezTo>
                  <a:pt x="6499" y="6974"/>
                  <a:pt x="6182" y="6499"/>
                  <a:pt x="5865" y="6182"/>
                </a:cubicBezTo>
                <a:cubicBezTo>
                  <a:pt x="5548" y="5865"/>
                  <a:pt x="5231" y="5706"/>
                  <a:pt x="5072" y="5548"/>
                </a:cubicBezTo>
                <a:cubicBezTo>
                  <a:pt x="5548" y="5389"/>
                  <a:pt x="6024" y="5072"/>
                  <a:pt x="6341" y="4597"/>
                </a:cubicBezTo>
                <a:cubicBezTo>
                  <a:pt x="6658" y="4280"/>
                  <a:pt x="6816" y="3646"/>
                  <a:pt x="6816" y="3012"/>
                </a:cubicBezTo>
                <a:cubicBezTo>
                  <a:pt x="6816" y="2061"/>
                  <a:pt x="6499" y="1268"/>
                  <a:pt x="5865" y="793"/>
                </a:cubicBezTo>
                <a:cubicBezTo>
                  <a:pt x="5389" y="159"/>
                  <a:pt x="4438" y="0"/>
                  <a:pt x="3170" y="0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4527868" y="2696026"/>
            <a:ext cx="50853" cy="61123"/>
          </a:xfrm>
          <a:custGeom>
            <a:rect b="b" l="l" r="r" t="t"/>
            <a:pathLst>
              <a:path extrusionOk="0" h="10780" w="8402">
                <a:moveTo>
                  <a:pt x="5073" y="1"/>
                </a:moveTo>
                <a:cubicBezTo>
                  <a:pt x="3488" y="1"/>
                  <a:pt x="2220" y="476"/>
                  <a:pt x="1427" y="1427"/>
                </a:cubicBezTo>
                <a:cubicBezTo>
                  <a:pt x="476" y="2378"/>
                  <a:pt x="0" y="3646"/>
                  <a:pt x="0" y="5390"/>
                </a:cubicBezTo>
                <a:cubicBezTo>
                  <a:pt x="0" y="7133"/>
                  <a:pt x="476" y="8402"/>
                  <a:pt x="1427" y="9353"/>
                </a:cubicBezTo>
                <a:cubicBezTo>
                  <a:pt x="2220" y="10304"/>
                  <a:pt x="3488" y="10779"/>
                  <a:pt x="5073" y="10779"/>
                </a:cubicBezTo>
                <a:cubicBezTo>
                  <a:pt x="5707" y="10779"/>
                  <a:pt x="6341" y="10779"/>
                  <a:pt x="6816" y="10621"/>
                </a:cubicBezTo>
                <a:cubicBezTo>
                  <a:pt x="7450" y="10462"/>
                  <a:pt x="7926" y="10145"/>
                  <a:pt x="8401" y="9828"/>
                </a:cubicBezTo>
                <a:lnTo>
                  <a:pt x="8401" y="8402"/>
                </a:lnTo>
                <a:cubicBezTo>
                  <a:pt x="7926" y="8719"/>
                  <a:pt x="7450" y="9036"/>
                  <a:pt x="6975" y="9353"/>
                </a:cubicBezTo>
                <a:cubicBezTo>
                  <a:pt x="6341" y="9511"/>
                  <a:pt x="5865" y="9670"/>
                  <a:pt x="5231" y="9670"/>
                </a:cubicBezTo>
                <a:cubicBezTo>
                  <a:pt x="3963" y="9670"/>
                  <a:pt x="3012" y="9353"/>
                  <a:pt x="2378" y="8560"/>
                </a:cubicBezTo>
                <a:cubicBezTo>
                  <a:pt x="1744" y="7768"/>
                  <a:pt x="1427" y="6816"/>
                  <a:pt x="1427" y="5390"/>
                </a:cubicBezTo>
                <a:cubicBezTo>
                  <a:pt x="1427" y="3963"/>
                  <a:pt x="1744" y="3012"/>
                  <a:pt x="2378" y="2220"/>
                </a:cubicBezTo>
                <a:cubicBezTo>
                  <a:pt x="3012" y="1427"/>
                  <a:pt x="3963" y="1110"/>
                  <a:pt x="5231" y="1110"/>
                </a:cubicBezTo>
                <a:cubicBezTo>
                  <a:pt x="5865" y="1110"/>
                  <a:pt x="6341" y="1269"/>
                  <a:pt x="6975" y="1427"/>
                </a:cubicBezTo>
                <a:cubicBezTo>
                  <a:pt x="7450" y="1744"/>
                  <a:pt x="7926" y="2061"/>
                  <a:pt x="8401" y="2378"/>
                </a:cubicBezTo>
                <a:lnTo>
                  <a:pt x="8401" y="952"/>
                </a:lnTo>
                <a:cubicBezTo>
                  <a:pt x="7926" y="635"/>
                  <a:pt x="7450" y="318"/>
                  <a:pt x="6816" y="159"/>
                </a:cubicBezTo>
                <a:cubicBezTo>
                  <a:pt x="6341" y="1"/>
                  <a:pt x="5707" y="1"/>
                  <a:pt x="5073" y="1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4590227" y="2696026"/>
            <a:ext cx="58528" cy="61123"/>
          </a:xfrm>
          <a:custGeom>
            <a:rect b="b" l="l" r="r" t="t"/>
            <a:pathLst>
              <a:path extrusionOk="0" h="10780" w="9670">
                <a:moveTo>
                  <a:pt x="4914" y="1110"/>
                </a:moveTo>
                <a:cubicBezTo>
                  <a:pt x="5865" y="1110"/>
                  <a:pt x="6658" y="1427"/>
                  <a:pt x="7292" y="2220"/>
                </a:cubicBezTo>
                <a:cubicBezTo>
                  <a:pt x="7926" y="3012"/>
                  <a:pt x="8243" y="4122"/>
                  <a:pt x="8243" y="5390"/>
                </a:cubicBezTo>
                <a:cubicBezTo>
                  <a:pt x="8243" y="6658"/>
                  <a:pt x="7926" y="7768"/>
                  <a:pt x="7292" y="8560"/>
                </a:cubicBezTo>
                <a:cubicBezTo>
                  <a:pt x="6658" y="9353"/>
                  <a:pt x="5865" y="9670"/>
                  <a:pt x="4914" y="9670"/>
                </a:cubicBezTo>
                <a:cubicBezTo>
                  <a:pt x="3805" y="9670"/>
                  <a:pt x="3012" y="9353"/>
                  <a:pt x="2378" y="8560"/>
                </a:cubicBezTo>
                <a:cubicBezTo>
                  <a:pt x="1744" y="7768"/>
                  <a:pt x="1427" y="6658"/>
                  <a:pt x="1427" y="5390"/>
                </a:cubicBezTo>
                <a:cubicBezTo>
                  <a:pt x="1427" y="4122"/>
                  <a:pt x="1744" y="3012"/>
                  <a:pt x="2378" y="2220"/>
                </a:cubicBezTo>
                <a:cubicBezTo>
                  <a:pt x="3012" y="1427"/>
                  <a:pt x="3805" y="1110"/>
                  <a:pt x="4914" y="1110"/>
                </a:cubicBezTo>
                <a:close/>
                <a:moveTo>
                  <a:pt x="4914" y="1"/>
                </a:moveTo>
                <a:cubicBezTo>
                  <a:pt x="3329" y="1"/>
                  <a:pt x="2220" y="476"/>
                  <a:pt x="1269" y="1427"/>
                </a:cubicBezTo>
                <a:cubicBezTo>
                  <a:pt x="476" y="2378"/>
                  <a:pt x="1" y="3805"/>
                  <a:pt x="1" y="5390"/>
                </a:cubicBezTo>
                <a:cubicBezTo>
                  <a:pt x="1" y="6975"/>
                  <a:pt x="476" y="8402"/>
                  <a:pt x="1269" y="9353"/>
                </a:cubicBezTo>
                <a:cubicBezTo>
                  <a:pt x="2220" y="10304"/>
                  <a:pt x="3329" y="10779"/>
                  <a:pt x="4914" y="10779"/>
                </a:cubicBezTo>
                <a:cubicBezTo>
                  <a:pt x="6341" y="10779"/>
                  <a:pt x="7451" y="10304"/>
                  <a:pt x="8402" y="9353"/>
                </a:cubicBezTo>
                <a:cubicBezTo>
                  <a:pt x="9194" y="8402"/>
                  <a:pt x="9670" y="6975"/>
                  <a:pt x="9670" y="5390"/>
                </a:cubicBezTo>
                <a:cubicBezTo>
                  <a:pt x="9670" y="3805"/>
                  <a:pt x="9194" y="2378"/>
                  <a:pt x="8402" y="1427"/>
                </a:cubicBezTo>
                <a:cubicBezTo>
                  <a:pt x="7451" y="476"/>
                  <a:pt x="6341" y="1"/>
                  <a:pt x="4914" y="1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4662179" y="2696928"/>
            <a:ext cx="53734" cy="59320"/>
          </a:xfrm>
          <a:custGeom>
            <a:rect b="b" l="l" r="r" t="t"/>
            <a:pathLst>
              <a:path extrusionOk="0" h="10462" w="8878">
                <a:moveTo>
                  <a:pt x="3171" y="1110"/>
                </a:moveTo>
                <a:cubicBezTo>
                  <a:pt x="4598" y="1110"/>
                  <a:pt x="5707" y="1427"/>
                  <a:pt x="6341" y="2061"/>
                </a:cubicBezTo>
                <a:cubicBezTo>
                  <a:pt x="6975" y="2853"/>
                  <a:pt x="7292" y="3804"/>
                  <a:pt x="7292" y="5231"/>
                </a:cubicBezTo>
                <a:cubicBezTo>
                  <a:pt x="7292" y="6657"/>
                  <a:pt x="6975" y="7609"/>
                  <a:pt x="6341" y="8243"/>
                </a:cubicBezTo>
                <a:cubicBezTo>
                  <a:pt x="5707" y="9035"/>
                  <a:pt x="4598" y="9352"/>
                  <a:pt x="3171" y="9352"/>
                </a:cubicBezTo>
                <a:lnTo>
                  <a:pt x="1427" y="9352"/>
                </a:lnTo>
                <a:lnTo>
                  <a:pt x="1427" y="1110"/>
                </a:lnTo>
                <a:close/>
                <a:moveTo>
                  <a:pt x="1" y="0"/>
                </a:moveTo>
                <a:lnTo>
                  <a:pt x="1" y="10462"/>
                </a:lnTo>
                <a:lnTo>
                  <a:pt x="2854" y="10462"/>
                </a:lnTo>
                <a:cubicBezTo>
                  <a:pt x="4915" y="10462"/>
                  <a:pt x="6500" y="9986"/>
                  <a:pt x="7451" y="9194"/>
                </a:cubicBezTo>
                <a:cubicBezTo>
                  <a:pt x="8402" y="8401"/>
                  <a:pt x="8877" y="6974"/>
                  <a:pt x="8877" y="5231"/>
                </a:cubicBezTo>
                <a:cubicBezTo>
                  <a:pt x="8877" y="3487"/>
                  <a:pt x="8402" y="2061"/>
                  <a:pt x="7451" y="1268"/>
                </a:cubicBezTo>
                <a:cubicBezTo>
                  <a:pt x="6500" y="476"/>
                  <a:pt x="4915" y="0"/>
                  <a:pt x="2854" y="0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729337" y="2696928"/>
            <a:ext cx="41260" cy="59320"/>
          </a:xfrm>
          <a:custGeom>
            <a:rect b="b" l="l" r="r" t="t"/>
            <a:pathLst>
              <a:path extrusionOk="0" h="10462" w="6817">
                <a:moveTo>
                  <a:pt x="1" y="0"/>
                </a:moveTo>
                <a:lnTo>
                  <a:pt x="1" y="10462"/>
                </a:lnTo>
                <a:lnTo>
                  <a:pt x="6816" y="10462"/>
                </a:lnTo>
                <a:lnTo>
                  <a:pt x="6816" y="9194"/>
                </a:lnTo>
                <a:lnTo>
                  <a:pt x="1427" y="9194"/>
                </a:lnTo>
                <a:lnTo>
                  <a:pt x="1427" y="5548"/>
                </a:lnTo>
                <a:lnTo>
                  <a:pt x="6341" y="5548"/>
                </a:lnTo>
                <a:lnTo>
                  <a:pt x="6341" y="4280"/>
                </a:lnTo>
                <a:lnTo>
                  <a:pt x="1427" y="4280"/>
                </a:lnTo>
                <a:lnTo>
                  <a:pt x="1427" y="1110"/>
                </a:lnTo>
                <a:lnTo>
                  <a:pt x="6658" y="1110"/>
                </a:lnTo>
                <a:lnTo>
                  <a:pt x="6658" y="0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4465509" y="2794888"/>
            <a:ext cx="48934" cy="59325"/>
          </a:xfrm>
          <a:custGeom>
            <a:rect b="b" l="l" r="r" t="t"/>
            <a:pathLst>
              <a:path extrusionOk="0" h="10463" w="8085">
                <a:moveTo>
                  <a:pt x="0" y="1"/>
                </a:moveTo>
                <a:lnTo>
                  <a:pt x="0" y="10462"/>
                </a:lnTo>
                <a:lnTo>
                  <a:pt x="1427" y="10462"/>
                </a:lnTo>
                <a:lnTo>
                  <a:pt x="1427" y="5390"/>
                </a:lnTo>
                <a:lnTo>
                  <a:pt x="6658" y="5390"/>
                </a:lnTo>
                <a:lnTo>
                  <a:pt x="6658" y="10462"/>
                </a:lnTo>
                <a:lnTo>
                  <a:pt x="8084" y="10462"/>
                </a:lnTo>
                <a:lnTo>
                  <a:pt x="8084" y="1"/>
                </a:lnTo>
                <a:lnTo>
                  <a:pt x="6658" y="1"/>
                </a:lnTo>
                <a:lnTo>
                  <a:pt x="6658" y="4280"/>
                </a:lnTo>
                <a:lnTo>
                  <a:pt x="1427" y="4280"/>
                </a:lnTo>
                <a:lnTo>
                  <a:pt x="1427" y="1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4531705" y="2794888"/>
            <a:ext cx="40298" cy="59325"/>
          </a:xfrm>
          <a:custGeom>
            <a:rect b="b" l="l" r="r" t="t"/>
            <a:pathLst>
              <a:path extrusionOk="0" h="10463" w="6658">
                <a:moveTo>
                  <a:pt x="0" y="1"/>
                </a:moveTo>
                <a:lnTo>
                  <a:pt x="0" y="10462"/>
                </a:lnTo>
                <a:lnTo>
                  <a:pt x="6658" y="10462"/>
                </a:lnTo>
                <a:lnTo>
                  <a:pt x="6658" y="9194"/>
                </a:lnTo>
                <a:lnTo>
                  <a:pt x="1269" y="9194"/>
                </a:lnTo>
                <a:lnTo>
                  <a:pt x="1269" y="5390"/>
                </a:lnTo>
                <a:lnTo>
                  <a:pt x="6341" y="5390"/>
                </a:lnTo>
                <a:lnTo>
                  <a:pt x="6341" y="4280"/>
                </a:lnTo>
                <a:lnTo>
                  <a:pt x="1269" y="4280"/>
                </a:lnTo>
                <a:lnTo>
                  <a:pt x="1269" y="1110"/>
                </a:lnTo>
                <a:lnTo>
                  <a:pt x="6499" y="1110"/>
                </a:lnTo>
                <a:lnTo>
                  <a:pt x="6499" y="1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4584471" y="2794888"/>
            <a:ext cx="49897" cy="59325"/>
          </a:xfrm>
          <a:custGeom>
            <a:rect b="b" l="l" r="r" t="t"/>
            <a:pathLst>
              <a:path extrusionOk="0" h="10463" w="8244">
                <a:moveTo>
                  <a:pt x="3171" y="1110"/>
                </a:moveTo>
                <a:cubicBezTo>
                  <a:pt x="3963" y="1110"/>
                  <a:pt x="4439" y="1269"/>
                  <a:pt x="4756" y="1586"/>
                </a:cubicBezTo>
                <a:cubicBezTo>
                  <a:pt x="5073" y="1903"/>
                  <a:pt x="5231" y="2378"/>
                  <a:pt x="5231" y="3012"/>
                </a:cubicBezTo>
                <a:cubicBezTo>
                  <a:pt x="5231" y="3646"/>
                  <a:pt x="5073" y="4122"/>
                  <a:pt x="4756" y="4439"/>
                </a:cubicBezTo>
                <a:cubicBezTo>
                  <a:pt x="4439" y="4756"/>
                  <a:pt x="3963" y="4914"/>
                  <a:pt x="3171" y="4914"/>
                </a:cubicBezTo>
                <a:lnTo>
                  <a:pt x="1427" y="4914"/>
                </a:lnTo>
                <a:lnTo>
                  <a:pt x="1427" y="1110"/>
                </a:lnTo>
                <a:close/>
                <a:moveTo>
                  <a:pt x="1" y="1"/>
                </a:moveTo>
                <a:lnTo>
                  <a:pt x="1" y="10462"/>
                </a:lnTo>
                <a:lnTo>
                  <a:pt x="1427" y="10462"/>
                </a:lnTo>
                <a:lnTo>
                  <a:pt x="1427" y="6024"/>
                </a:lnTo>
                <a:lnTo>
                  <a:pt x="3012" y="6024"/>
                </a:lnTo>
                <a:cubicBezTo>
                  <a:pt x="3488" y="6024"/>
                  <a:pt x="3963" y="6182"/>
                  <a:pt x="4280" y="6341"/>
                </a:cubicBezTo>
                <a:cubicBezTo>
                  <a:pt x="4597" y="6500"/>
                  <a:pt x="4914" y="6975"/>
                  <a:pt x="5390" y="7768"/>
                </a:cubicBezTo>
                <a:lnTo>
                  <a:pt x="6658" y="10462"/>
                </a:lnTo>
                <a:lnTo>
                  <a:pt x="8243" y="10462"/>
                </a:lnTo>
                <a:lnTo>
                  <a:pt x="6816" y="7609"/>
                </a:lnTo>
                <a:cubicBezTo>
                  <a:pt x="6499" y="6975"/>
                  <a:pt x="6182" y="6500"/>
                  <a:pt x="5865" y="6182"/>
                </a:cubicBezTo>
                <a:cubicBezTo>
                  <a:pt x="5548" y="5865"/>
                  <a:pt x="5231" y="5548"/>
                  <a:pt x="5073" y="5548"/>
                </a:cubicBezTo>
                <a:cubicBezTo>
                  <a:pt x="5548" y="5390"/>
                  <a:pt x="6024" y="5073"/>
                  <a:pt x="6341" y="4597"/>
                </a:cubicBezTo>
                <a:cubicBezTo>
                  <a:pt x="6658" y="4122"/>
                  <a:pt x="6816" y="3646"/>
                  <a:pt x="6816" y="3012"/>
                </a:cubicBezTo>
                <a:cubicBezTo>
                  <a:pt x="6816" y="1903"/>
                  <a:pt x="6499" y="1269"/>
                  <a:pt x="5865" y="635"/>
                </a:cubicBezTo>
                <a:cubicBezTo>
                  <a:pt x="5390" y="159"/>
                  <a:pt x="4439" y="1"/>
                  <a:pt x="3171" y="1"/>
                </a:cubicBez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4643955" y="2794888"/>
            <a:ext cx="41260" cy="59325"/>
          </a:xfrm>
          <a:custGeom>
            <a:rect b="b" l="l" r="r" t="t"/>
            <a:pathLst>
              <a:path extrusionOk="0" h="10463" w="6817">
                <a:moveTo>
                  <a:pt x="0" y="1"/>
                </a:moveTo>
                <a:lnTo>
                  <a:pt x="0" y="10462"/>
                </a:lnTo>
                <a:lnTo>
                  <a:pt x="6816" y="10462"/>
                </a:lnTo>
                <a:lnTo>
                  <a:pt x="6816" y="9194"/>
                </a:lnTo>
                <a:lnTo>
                  <a:pt x="1427" y="9194"/>
                </a:lnTo>
                <a:lnTo>
                  <a:pt x="1427" y="5390"/>
                </a:lnTo>
                <a:lnTo>
                  <a:pt x="6341" y="5390"/>
                </a:lnTo>
                <a:lnTo>
                  <a:pt x="6341" y="4280"/>
                </a:lnTo>
                <a:lnTo>
                  <a:pt x="1427" y="4280"/>
                </a:lnTo>
                <a:lnTo>
                  <a:pt x="1427" y="1110"/>
                </a:lnTo>
                <a:lnTo>
                  <a:pt x="6658" y="1110"/>
                </a:lnTo>
                <a:lnTo>
                  <a:pt x="6658" y="1"/>
                </a:lnTo>
                <a:close/>
              </a:path>
            </a:pathLst>
          </a:custGeom>
          <a:solidFill>
            <a:srgbClr val="00B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5343325" y="2496300"/>
            <a:ext cx="1155600" cy="291600"/>
          </a:xfrm>
          <a:prstGeom prst="rect">
            <a:avLst/>
          </a:prstGeom>
          <a:solidFill>
            <a:srgbClr val="FF855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O, visita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