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" cx="54864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17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17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7025" y="529476"/>
            <a:ext cx="5112300" cy="14598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7020" y="2015378"/>
            <a:ext cx="5112300" cy="5640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7020" y="786578"/>
            <a:ext cx="5112300" cy="1395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7020" y="2241582"/>
            <a:ext cx="5112300" cy="9252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7020" y="1529493"/>
            <a:ext cx="5112300" cy="59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702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9944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7020" y="395093"/>
            <a:ext cx="1684800" cy="5376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7020" y="988160"/>
            <a:ext cx="1684800" cy="2261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94150" y="320107"/>
            <a:ext cx="3820800" cy="290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743200" y="-89"/>
            <a:ext cx="27432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8450" lIns="58450" spcFirstLastPara="1" rIns="58450" wrap="square" tIns="5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9300" y="876924"/>
            <a:ext cx="2427300" cy="1053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9300" y="1993298"/>
            <a:ext cx="2427300" cy="878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963700" y="514898"/>
            <a:ext cx="2302500" cy="26280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7020" y="3008409"/>
            <a:ext cx="3599100" cy="4305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906913" y="-924848"/>
            <a:ext cx="3672574" cy="5507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 rot="-5400000">
            <a:off x="1809680" y="1269956"/>
            <a:ext cx="854413" cy="854413"/>
            <a:chOff x="1190625" y="238125"/>
            <a:chExt cx="5159500" cy="5159500"/>
          </a:xfrm>
        </p:grpSpPr>
        <p:sp>
          <p:nvSpPr>
            <p:cNvPr id="56" name="Google Shape;56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3"/>
          <p:cNvSpPr txBox="1"/>
          <p:nvPr/>
        </p:nvSpPr>
        <p:spPr>
          <a:xfrm rot="-5400000">
            <a:off x="-862875" y="1423813"/>
            <a:ext cx="3332400" cy="810000"/>
          </a:xfrm>
          <a:prstGeom prst="rect">
            <a:avLst/>
          </a:prstGeom>
          <a:solidFill>
            <a:srgbClr val="FFD83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¡Despegue para tomar mejores decisiones sobre sus beneficios!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 rot="-5400000">
            <a:off x="-247575" y="1536325"/>
            <a:ext cx="3270000" cy="647400"/>
          </a:xfrm>
          <a:prstGeom prst="rect">
            <a:avLst/>
          </a:prstGeom>
          <a:solidFill>
            <a:srgbClr val="FFD83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Antes de inscribirse, hable con ALEX, su asistente personal, especialista en beneficios.</a:t>
            </a:r>
            <a:endParaRPr sz="12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1" name="Google Shape;151;p13"/>
          <p:cNvSpPr/>
          <p:nvPr/>
        </p:nvSpPr>
        <p:spPr>
          <a:xfrm>
            <a:off x="2309525" y="237300"/>
            <a:ext cx="135000" cy="797700"/>
          </a:xfrm>
          <a:prstGeom prst="rect">
            <a:avLst/>
          </a:prstGeom>
          <a:solidFill>
            <a:srgbClr val="FFD8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"/>
          <p:cNvSpPr txBox="1"/>
          <p:nvPr/>
        </p:nvSpPr>
        <p:spPr>
          <a:xfrm rot="-5400000">
            <a:off x="1953025" y="482400"/>
            <a:ext cx="7989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INICIAR</a:t>
            </a:r>
            <a:endParaRPr b="1"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