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657600" cx="5486400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">
          <p15:clr>
            <a:srgbClr val="747775"/>
          </p15:clr>
        </p15:guide>
        <p15:guide id="2" pos="172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" orient="horz"/>
        <p:guide pos="172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857552" y="685800"/>
            <a:ext cx="5143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87025" y="529476"/>
            <a:ext cx="5112300" cy="14598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87020" y="2015378"/>
            <a:ext cx="5112300" cy="5640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7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87020" y="786578"/>
            <a:ext cx="5112300" cy="1395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1pPr>
            <a:lvl2pPr lvl="1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2pPr>
            <a:lvl3pPr lvl="2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3pPr>
            <a:lvl4pPr lvl="3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4pPr>
            <a:lvl5pPr lvl="4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5pPr>
            <a:lvl6pPr lvl="5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6pPr>
            <a:lvl7pPr lvl="6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7pPr>
            <a:lvl8pPr lvl="7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8pPr>
            <a:lvl9pPr lvl="8" algn="ctr">
              <a:spcBef>
                <a:spcPts val="0"/>
              </a:spcBef>
              <a:spcAft>
                <a:spcPts val="0"/>
              </a:spcAft>
              <a:buSzPts val="7700"/>
              <a:buNone/>
              <a:defRPr sz="77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87020" y="2241582"/>
            <a:ext cx="5112300" cy="9252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 algn="ctr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 algn="ctr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 algn="ctr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 algn="ctr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87020" y="1529493"/>
            <a:ext cx="5112300" cy="59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1pPr>
            <a:lvl2pPr lvl="1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2pPr>
            <a:lvl3pPr lvl="2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3pPr>
            <a:lvl4pPr lvl="3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4pPr>
            <a:lvl5pPr lvl="4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5pPr>
            <a:lvl6pPr lvl="5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6pPr>
            <a:lvl7pPr lvl="6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7pPr>
            <a:lvl8pPr lvl="7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8pPr>
            <a:lvl9pPr lvl="8" algn="ctr">
              <a:spcBef>
                <a:spcPts val="0"/>
              </a:spcBef>
              <a:spcAft>
                <a:spcPts val="0"/>
              </a:spcAft>
              <a:buSzPts val="2300"/>
              <a:buNone/>
              <a:defRPr sz="23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8702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899440" y="819538"/>
            <a:ext cx="2400000" cy="24294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7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87020" y="395093"/>
            <a:ext cx="1684800" cy="5376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87020" y="988160"/>
            <a:ext cx="1684800" cy="2261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indent="-273050" lvl="0" marL="4572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indent="-273050" lvl="1" marL="9144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2pPr>
            <a:lvl3pPr indent="-273050" lvl="2" marL="13716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3pPr>
            <a:lvl4pPr indent="-273050" lvl="3" marL="18288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4pPr>
            <a:lvl5pPr indent="-273050" lvl="4" marL="22860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5pPr>
            <a:lvl6pPr indent="-273050" lvl="5" marL="27432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6pPr>
            <a:lvl7pPr indent="-273050" lvl="6" marL="320040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7pPr>
            <a:lvl8pPr indent="-273050" lvl="7" marL="3657600">
              <a:spcBef>
                <a:spcPts val="0"/>
              </a:spcBef>
              <a:spcAft>
                <a:spcPts val="0"/>
              </a:spcAft>
              <a:buSzPts val="700"/>
              <a:buChar char="○"/>
              <a:defRPr sz="700"/>
            </a:lvl8pPr>
            <a:lvl9pPr indent="-273050" lvl="8" marL="4114800">
              <a:spcBef>
                <a:spcPts val="0"/>
              </a:spcBef>
              <a:spcAft>
                <a:spcPts val="0"/>
              </a:spcAft>
              <a:buSzPts val="700"/>
              <a:buChar char="■"/>
              <a:defRPr sz="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94150" y="320107"/>
            <a:ext cx="3820800" cy="29088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743200" y="-89"/>
            <a:ext cx="2743200" cy="3657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58450" lIns="58450" spcFirstLastPara="1" rIns="58450" wrap="square" tIns="584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59300" y="876924"/>
            <a:ext cx="2427300" cy="1053900"/>
          </a:xfrm>
          <a:prstGeom prst="rect">
            <a:avLst/>
          </a:prstGeom>
        </p:spPr>
        <p:txBody>
          <a:bodyPr anchorCtr="0" anchor="b" bIns="58450" lIns="58450" spcFirstLastPara="1" rIns="58450" wrap="square" tIns="584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59300" y="1993298"/>
            <a:ext cx="2427300" cy="878100"/>
          </a:xfrm>
          <a:prstGeom prst="rect">
            <a:avLst/>
          </a:prstGeom>
        </p:spPr>
        <p:txBody>
          <a:bodyPr anchorCtr="0" anchor="t" bIns="58450" lIns="58450" spcFirstLastPara="1" rIns="58450" wrap="square" tIns="584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963700" y="514898"/>
            <a:ext cx="2302500" cy="26280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87020" y="3008409"/>
            <a:ext cx="3599100" cy="4305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</p:spPr>
        <p:txBody>
          <a:bodyPr anchorCtr="0" anchor="ctr" bIns="58450" lIns="58450" spcFirstLastPara="1" rIns="58450" wrap="square" tIns="584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87020" y="316462"/>
            <a:ext cx="5112300" cy="4071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  <a:defRPr sz="17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87020" y="819538"/>
            <a:ext cx="5112300" cy="2429400"/>
          </a:xfrm>
          <a:prstGeom prst="rect">
            <a:avLst/>
          </a:prstGeom>
          <a:noFill/>
          <a:ln>
            <a:noFill/>
          </a:ln>
        </p:spPr>
        <p:txBody>
          <a:bodyPr anchorCtr="0" anchor="t" bIns="58450" lIns="58450" spcFirstLastPara="1" rIns="58450" wrap="square" tIns="58450">
            <a:normAutofit/>
          </a:bodyPr>
          <a:lstStyle>
            <a:lvl1pPr indent="-3048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"/>
              <a:buChar char="●"/>
              <a:defRPr sz="1200">
                <a:solidFill>
                  <a:schemeClr val="dk2"/>
                </a:solidFill>
              </a:defRPr>
            </a:lvl1pPr>
            <a:lvl2pPr indent="-2857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2pPr>
            <a:lvl3pPr indent="-2857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3pPr>
            <a:lvl4pPr indent="-2857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4pPr>
            <a:lvl5pPr indent="-2857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5pPr>
            <a:lvl6pPr indent="-2857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6pPr>
            <a:lvl7pPr indent="-2857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●"/>
              <a:defRPr sz="900">
                <a:solidFill>
                  <a:schemeClr val="dk2"/>
                </a:solidFill>
              </a:defRPr>
            </a:lvl7pPr>
            <a:lvl8pPr indent="-2857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○"/>
              <a:defRPr sz="900">
                <a:solidFill>
                  <a:schemeClr val="dk2"/>
                </a:solidFill>
              </a:defRPr>
            </a:lvl8pPr>
            <a:lvl9pPr indent="-2857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Char char="■"/>
              <a:defRPr sz="9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083475" y="3316065"/>
            <a:ext cx="329100" cy="27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58450" lIns="58450" spcFirstLastPara="1" rIns="58450" wrap="square" tIns="58450">
            <a:normAutofit/>
          </a:bodyPr>
          <a:lstStyle>
            <a:lvl1pPr lvl="0" algn="r">
              <a:buNone/>
              <a:defRPr sz="600">
                <a:solidFill>
                  <a:schemeClr val="dk2"/>
                </a:solidFill>
              </a:defRPr>
            </a:lvl1pPr>
            <a:lvl2pPr lvl="1" algn="r">
              <a:buNone/>
              <a:defRPr sz="600">
                <a:solidFill>
                  <a:schemeClr val="dk2"/>
                </a:solidFill>
              </a:defRPr>
            </a:lvl2pPr>
            <a:lvl3pPr lvl="2" algn="r">
              <a:buNone/>
              <a:defRPr sz="600">
                <a:solidFill>
                  <a:schemeClr val="dk2"/>
                </a:solidFill>
              </a:defRPr>
            </a:lvl3pPr>
            <a:lvl4pPr lvl="3" algn="r">
              <a:buNone/>
              <a:defRPr sz="600">
                <a:solidFill>
                  <a:schemeClr val="dk2"/>
                </a:solidFill>
              </a:defRPr>
            </a:lvl4pPr>
            <a:lvl5pPr lvl="4" algn="r">
              <a:buNone/>
              <a:defRPr sz="600">
                <a:solidFill>
                  <a:schemeClr val="dk2"/>
                </a:solidFill>
              </a:defRPr>
            </a:lvl5pPr>
            <a:lvl6pPr lvl="5" algn="r">
              <a:buNone/>
              <a:defRPr sz="600">
                <a:solidFill>
                  <a:schemeClr val="dk2"/>
                </a:solidFill>
              </a:defRPr>
            </a:lvl6pPr>
            <a:lvl7pPr lvl="6" algn="r">
              <a:buNone/>
              <a:defRPr sz="600">
                <a:solidFill>
                  <a:schemeClr val="dk2"/>
                </a:solidFill>
              </a:defRPr>
            </a:lvl7pPr>
            <a:lvl8pPr lvl="7" algn="r">
              <a:buNone/>
              <a:defRPr sz="600">
                <a:solidFill>
                  <a:schemeClr val="dk2"/>
                </a:solidFill>
              </a:defRPr>
            </a:lvl8pPr>
            <a:lvl9pPr lvl="8" algn="r">
              <a:buNone/>
              <a:defRPr sz="6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-5400000">
            <a:off x="906913" y="-924848"/>
            <a:ext cx="3672574" cy="55073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5" name="Google Shape;55;p13"/>
          <p:cNvGrpSpPr/>
          <p:nvPr/>
        </p:nvGrpSpPr>
        <p:grpSpPr>
          <a:xfrm rot="-5400000">
            <a:off x="1809680" y="1269956"/>
            <a:ext cx="854413" cy="854413"/>
            <a:chOff x="1190625" y="238125"/>
            <a:chExt cx="5159500" cy="5159500"/>
          </a:xfrm>
        </p:grpSpPr>
        <p:sp>
          <p:nvSpPr>
            <p:cNvPr id="56" name="Google Shape;56;p13"/>
            <p:cNvSpPr/>
            <p:nvPr/>
          </p:nvSpPr>
          <p:spPr>
            <a:xfrm>
              <a:off x="1190625" y="238125"/>
              <a:ext cx="5159500" cy="5159500"/>
            </a:xfrm>
            <a:custGeom>
              <a:rect b="b" l="l" r="r" t="t"/>
              <a:pathLst>
                <a:path extrusionOk="0" h="206380" w="206380">
                  <a:moveTo>
                    <a:pt x="118248" y="25520"/>
                  </a:moveTo>
                  <a:lnTo>
                    <a:pt x="118248" y="31385"/>
                  </a:lnTo>
                  <a:lnTo>
                    <a:pt x="105885" y="31385"/>
                  </a:lnTo>
                  <a:lnTo>
                    <a:pt x="105885" y="25520"/>
                  </a:lnTo>
                  <a:close/>
                  <a:moveTo>
                    <a:pt x="130612" y="31543"/>
                  </a:moveTo>
                  <a:lnTo>
                    <a:pt x="130612" y="37725"/>
                  </a:lnTo>
                  <a:lnTo>
                    <a:pt x="124747" y="37725"/>
                  </a:lnTo>
                  <a:lnTo>
                    <a:pt x="124747" y="43590"/>
                  </a:lnTo>
                  <a:lnTo>
                    <a:pt x="118407" y="43590"/>
                  </a:lnTo>
                  <a:lnTo>
                    <a:pt x="118407" y="37725"/>
                  </a:lnTo>
                  <a:lnTo>
                    <a:pt x="124747" y="37725"/>
                  </a:lnTo>
                  <a:cubicBezTo>
                    <a:pt x="124747" y="35665"/>
                    <a:pt x="124747" y="33604"/>
                    <a:pt x="124747" y="31543"/>
                  </a:cubicBezTo>
                  <a:close/>
                  <a:moveTo>
                    <a:pt x="87339" y="37884"/>
                  </a:moveTo>
                  <a:lnTo>
                    <a:pt x="87339" y="43749"/>
                  </a:lnTo>
                  <a:lnTo>
                    <a:pt x="80999" y="43749"/>
                  </a:lnTo>
                  <a:lnTo>
                    <a:pt x="80999" y="37884"/>
                  </a:lnTo>
                  <a:close/>
                  <a:moveTo>
                    <a:pt x="68318" y="25362"/>
                  </a:moveTo>
                  <a:lnTo>
                    <a:pt x="68318" y="68635"/>
                  </a:lnTo>
                  <a:lnTo>
                    <a:pt x="25045" y="68635"/>
                  </a:lnTo>
                  <a:lnTo>
                    <a:pt x="25045" y="25362"/>
                  </a:lnTo>
                  <a:close/>
                  <a:moveTo>
                    <a:pt x="180543" y="25520"/>
                  </a:moveTo>
                  <a:lnTo>
                    <a:pt x="180543" y="68635"/>
                  </a:lnTo>
                  <a:lnTo>
                    <a:pt x="137428" y="68635"/>
                  </a:lnTo>
                  <a:lnTo>
                    <a:pt x="137428" y="25520"/>
                  </a:lnTo>
                  <a:close/>
                  <a:moveTo>
                    <a:pt x="130612" y="50406"/>
                  </a:moveTo>
                  <a:lnTo>
                    <a:pt x="130612" y="75134"/>
                  </a:lnTo>
                  <a:lnTo>
                    <a:pt x="124747" y="75134"/>
                  </a:lnTo>
                  <a:lnTo>
                    <a:pt x="124747" y="50406"/>
                  </a:lnTo>
                  <a:close/>
                  <a:moveTo>
                    <a:pt x="180543" y="75292"/>
                  </a:moveTo>
                  <a:lnTo>
                    <a:pt x="180543" y="81157"/>
                  </a:lnTo>
                  <a:lnTo>
                    <a:pt x="174678" y="81157"/>
                  </a:lnTo>
                  <a:lnTo>
                    <a:pt x="174678" y="75292"/>
                  </a:lnTo>
                  <a:close/>
                  <a:moveTo>
                    <a:pt x="93204" y="81316"/>
                  </a:moveTo>
                  <a:lnTo>
                    <a:pt x="93204" y="87656"/>
                  </a:lnTo>
                  <a:lnTo>
                    <a:pt x="87339" y="87656"/>
                  </a:lnTo>
                  <a:lnTo>
                    <a:pt x="87339" y="81316"/>
                  </a:lnTo>
                  <a:close/>
                  <a:moveTo>
                    <a:pt x="87180" y="87656"/>
                  </a:moveTo>
                  <a:cubicBezTo>
                    <a:pt x="87180" y="89558"/>
                    <a:pt x="87180" y="91460"/>
                    <a:pt x="87180" y="93679"/>
                  </a:cubicBezTo>
                  <a:lnTo>
                    <a:pt x="80999" y="93679"/>
                  </a:lnTo>
                  <a:lnTo>
                    <a:pt x="80999" y="87656"/>
                  </a:lnTo>
                  <a:close/>
                  <a:moveTo>
                    <a:pt x="37250" y="75292"/>
                  </a:moveTo>
                  <a:lnTo>
                    <a:pt x="37250" y="81157"/>
                  </a:lnTo>
                  <a:lnTo>
                    <a:pt x="31068" y="81157"/>
                  </a:lnTo>
                  <a:lnTo>
                    <a:pt x="31068" y="87656"/>
                  </a:lnTo>
                  <a:lnTo>
                    <a:pt x="37250" y="87656"/>
                  </a:lnTo>
                  <a:lnTo>
                    <a:pt x="37250" y="93679"/>
                  </a:lnTo>
                  <a:lnTo>
                    <a:pt x="31068" y="93679"/>
                  </a:lnTo>
                  <a:lnTo>
                    <a:pt x="31068" y="100020"/>
                  </a:lnTo>
                  <a:lnTo>
                    <a:pt x="25045" y="100020"/>
                  </a:lnTo>
                  <a:lnTo>
                    <a:pt x="25045" y="75292"/>
                  </a:lnTo>
                  <a:close/>
                  <a:moveTo>
                    <a:pt x="37408" y="106360"/>
                  </a:moveTo>
                  <a:lnTo>
                    <a:pt x="37408" y="112542"/>
                  </a:lnTo>
                  <a:lnTo>
                    <a:pt x="31068" y="112542"/>
                  </a:lnTo>
                  <a:lnTo>
                    <a:pt x="31068" y="106360"/>
                  </a:lnTo>
                  <a:close/>
                  <a:moveTo>
                    <a:pt x="68159" y="137745"/>
                  </a:moveTo>
                  <a:lnTo>
                    <a:pt x="68159" y="180860"/>
                  </a:lnTo>
                  <a:lnTo>
                    <a:pt x="25045" y="180860"/>
                  </a:lnTo>
                  <a:lnTo>
                    <a:pt x="25045" y="137745"/>
                  </a:lnTo>
                  <a:close/>
                  <a:moveTo>
                    <a:pt x="99703" y="25520"/>
                  </a:moveTo>
                  <a:lnTo>
                    <a:pt x="99703" y="31385"/>
                  </a:lnTo>
                  <a:lnTo>
                    <a:pt x="105726" y="31385"/>
                  </a:lnTo>
                  <a:cubicBezTo>
                    <a:pt x="105726" y="33446"/>
                    <a:pt x="105726" y="35665"/>
                    <a:pt x="105726" y="37725"/>
                  </a:cubicBezTo>
                  <a:lnTo>
                    <a:pt x="112225" y="37725"/>
                  </a:lnTo>
                  <a:lnTo>
                    <a:pt x="112225" y="50248"/>
                  </a:lnTo>
                  <a:lnTo>
                    <a:pt x="118248" y="50248"/>
                  </a:lnTo>
                  <a:lnTo>
                    <a:pt x="118248" y="75292"/>
                  </a:lnTo>
                  <a:lnTo>
                    <a:pt x="124747" y="75292"/>
                  </a:lnTo>
                  <a:cubicBezTo>
                    <a:pt x="124747" y="79361"/>
                    <a:pt x="124747" y="83431"/>
                    <a:pt x="124747" y="87656"/>
                  </a:cubicBezTo>
                  <a:lnTo>
                    <a:pt x="130771" y="87656"/>
                  </a:lnTo>
                  <a:lnTo>
                    <a:pt x="130771" y="81316"/>
                  </a:lnTo>
                  <a:lnTo>
                    <a:pt x="137270" y="81316"/>
                  </a:lnTo>
                  <a:lnTo>
                    <a:pt x="137270" y="75292"/>
                  </a:lnTo>
                  <a:lnTo>
                    <a:pt x="143293" y="75292"/>
                  </a:lnTo>
                  <a:lnTo>
                    <a:pt x="143293" y="81316"/>
                  </a:lnTo>
                  <a:lnTo>
                    <a:pt x="174678" y="81316"/>
                  </a:lnTo>
                  <a:cubicBezTo>
                    <a:pt x="174678" y="83482"/>
                    <a:pt x="174678" y="85644"/>
                    <a:pt x="174678" y="87656"/>
                  </a:cubicBezTo>
                  <a:lnTo>
                    <a:pt x="180543" y="87656"/>
                  </a:lnTo>
                  <a:lnTo>
                    <a:pt x="180543" y="106202"/>
                  </a:lnTo>
                  <a:lnTo>
                    <a:pt x="174678" y="106202"/>
                  </a:lnTo>
                  <a:lnTo>
                    <a:pt x="174678" y="112542"/>
                  </a:lnTo>
                  <a:lnTo>
                    <a:pt x="180543" y="112542"/>
                  </a:lnTo>
                  <a:lnTo>
                    <a:pt x="180543" y="125064"/>
                  </a:lnTo>
                  <a:lnTo>
                    <a:pt x="174678" y="125064"/>
                  </a:lnTo>
                  <a:cubicBezTo>
                    <a:pt x="174678" y="129186"/>
                    <a:pt x="174678" y="133465"/>
                    <a:pt x="174678" y="137587"/>
                  </a:cubicBezTo>
                  <a:lnTo>
                    <a:pt x="180543" y="137587"/>
                  </a:lnTo>
                  <a:lnTo>
                    <a:pt x="180543" y="149950"/>
                  </a:lnTo>
                  <a:lnTo>
                    <a:pt x="174678" y="149950"/>
                  </a:lnTo>
                  <a:lnTo>
                    <a:pt x="174678" y="137587"/>
                  </a:lnTo>
                  <a:lnTo>
                    <a:pt x="162314" y="137587"/>
                  </a:lnTo>
                  <a:lnTo>
                    <a:pt x="162314" y="125064"/>
                  </a:lnTo>
                  <a:lnTo>
                    <a:pt x="155657" y="125064"/>
                  </a:lnTo>
                  <a:lnTo>
                    <a:pt x="155657" y="155974"/>
                  </a:lnTo>
                  <a:lnTo>
                    <a:pt x="143293" y="155974"/>
                  </a:lnTo>
                  <a:lnTo>
                    <a:pt x="143293" y="162473"/>
                  </a:lnTo>
                  <a:lnTo>
                    <a:pt x="137270" y="162473"/>
                  </a:lnTo>
                  <a:lnTo>
                    <a:pt x="137270" y="168337"/>
                  </a:lnTo>
                  <a:lnTo>
                    <a:pt x="130771" y="168337"/>
                  </a:lnTo>
                  <a:lnTo>
                    <a:pt x="130771" y="162473"/>
                  </a:lnTo>
                  <a:lnTo>
                    <a:pt x="124747" y="162473"/>
                  </a:lnTo>
                  <a:lnTo>
                    <a:pt x="124747" y="174995"/>
                  </a:lnTo>
                  <a:lnTo>
                    <a:pt x="137111" y="174995"/>
                  </a:lnTo>
                  <a:lnTo>
                    <a:pt x="137111" y="180860"/>
                  </a:lnTo>
                  <a:lnTo>
                    <a:pt x="124747" y="180860"/>
                  </a:lnTo>
                  <a:lnTo>
                    <a:pt x="124747" y="174995"/>
                  </a:lnTo>
                  <a:lnTo>
                    <a:pt x="118407" y="174995"/>
                  </a:lnTo>
                  <a:lnTo>
                    <a:pt x="118407" y="180860"/>
                  </a:lnTo>
                  <a:lnTo>
                    <a:pt x="112383" y="180860"/>
                  </a:lnTo>
                  <a:lnTo>
                    <a:pt x="112383" y="168654"/>
                  </a:lnTo>
                  <a:lnTo>
                    <a:pt x="118090" y="168654"/>
                  </a:lnTo>
                  <a:lnTo>
                    <a:pt x="118090" y="162473"/>
                  </a:lnTo>
                  <a:lnTo>
                    <a:pt x="99703" y="162473"/>
                  </a:lnTo>
                  <a:lnTo>
                    <a:pt x="99703" y="168496"/>
                  </a:lnTo>
                  <a:lnTo>
                    <a:pt x="93362" y="168496"/>
                  </a:lnTo>
                  <a:lnTo>
                    <a:pt x="93362" y="174836"/>
                  </a:lnTo>
                  <a:lnTo>
                    <a:pt x="87339" y="174836"/>
                  </a:lnTo>
                  <a:lnTo>
                    <a:pt x="87339" y="168496"/>
                  </a:lnTo>
                  <a:lnTo>
                    <a:pt x="80840" y="168496"/>
                  </a:lnTo>
                  <a:cubicBezTo>
                    <a:pt x="80840" y="172617"/>
                    <a:pt x="80840" y="176738"/>
                    <a:pt x="80840" y="180860"/>
                  </a:cubicBezTo>
                  <a:lnTo>
                    <a:pt x="74975" y="180860"/>
                  </a:lnTo>
                  <a:lnTo>
                    <a:pt x="74975" y="168496"/>
                  </a:lnTo>
                  <a:lnTo>
                    <a:pt x="80840" y="168496"/>
                  </a:lnTo>
                  <a:cubicBezTo>
                    <a:pt x="80840" y="166435"/>
                    <a:pt x="80840" y="164533"/>
                    <a:pt x="80840" y="162473"/>
                  </a:cubicBezTo>
                  <a:lnTo>
                    <a:pt x="74975" y="162473"/>
                  </a:lnTo>
                  <a:lnTo>
                    <a:pt x="74975" y="150109"/>
                  </a:lnTo>
                  <a:lnTo>
                    <a:pt x="80840" y="150109"/>
                  </a:lnTo>
                  <a:cubicBezTo>
                    <a:pt x="80840" y="145829"/>
                    <a:pt x="80840" y="141708"/>
                    <a:pt x="80840" y="137587"/>
                  </a:cubicBezTo>
                  <a:lnTo>
                    <a:pt x="74975" y="137587"/>
                  </a:lnTo>
                  <a:lnTo>
                    <a:pt x="74975" y="131246"/>
                  </a:lnTo>
                  <a:lnTo>
                    <a:pt x="80840" y="131246"/>
                  </a:lnTo>
                  <a:lnTo>
                    <a:pt x="80840" y="137587"/>
                  </a:lnTo>
                  <a:lnTo>
                    <a:pt x="87339" y="137587"/>
                  </a:lnTo>
                  <a:lnTo>
                    <a:pt x="87339" y="118724"/>
                  </a:lnTo>
                  <a:lnTo>
                    <a:pt x="74975" y="118724"/>
                  </a:lnTo>
                  <a:lnTo>
                    <a:pt x="74975" y="112542"/>
                  </a:lnTo>
                  <a:lnTo>
                    <a:pt x="68318" y="112542"/>
                  </a:lnTo>
                  <a:lnTo>
                    <a:pt x="68318" y="118565"/>
                  </a:lnTo>
                  <a:lnTo>
                    <a:pt x="62294" y="118565"/>
                  </a:lnTo>
                  <a:lnTo>
                    <a:pt x="62294" y="125064"/>
                  </a:lnTo>
                  <a:lnTo>
                    <a:pt x="68318" y="125064"/>
                  </a:lnTo>
                  <a:lnTo>
                    <a:pt x="68318" y="130929"/>
                  </a:lnTo>
                  <a:lnTo>
                    <a:pt x="31068" y="130929"/>
                  </a:lnTo>
                  <a:lnTo>
                    <a:pt x="31068" y="118724"/>
                  </a:lnTo>
                  <a:lnTo>
                    <a:pt x="37408" y="118724"/>
                  </a:lnTo>
                  <a:cubicBezTo>
                    <a:pt x="37408" y="116716"/>
                    <a:pt x="37408" y="114708"/>
                    <a:pt x="37408" y="112700"/>
                  </a:cubicBezTo>
                  <a:lnTo>
                    <a:pt x="43432" y="112700"/>
                  </a:lnTo>
                  <a:lnTo>
                    <a:pt x="43432" y="106202"/>
                  </a:lnTo>
                  <a:lnTo>
                    <a:pt x="49931" y="106202"/>
                  </a:lnTo>
                  <a:lnTo>
                    <a:pt x="49931" y="100178"/>
                  </a:lnTo>
                  <a:lnTo>
                    <a:pt x="55795" y="100178"/>
                  </a:lnTo>
                  <a:lnTo>
                    <a:pt x="55795" y="93838"/>
                  </a:lnTo>
                  <a:lnTo>
                    <a:pt x="43590" y="93838"/>
                  </a:lnTo>
                  <a:lnTo>
                    <a:pt x="43590" y="87656"/>
                  </a:lnTo>
                  <a:lnTo>
                    <a:pt x="49772" y="87656"/>
                  </a:lnTo>
                  <a:lnTo>
                    <a:pt x="49772" y="81316"/>
                  </a:lnTo>
                  <a:lnTo>
                    <a:pt x="43590" y="81316"/>
                  </a:lnTo>
                  <a:lnTo>
                    <a:pt x="43590" y="75292"/>
                  </a:lnTo>
                  <a:lnTo>
                    <a:pt x="55795" y="75292"/>
                  </a:lnTo>
                  <a:lnTo>
                    <a:pt x="55795" y="81316"/>
                  </a:lnTo>
                  <a:lnTo>
                    <a:pt x="62453" y="81316"/>
                  </a:lnTo>
                  <a:lnTo>
                    <a:pt x="62453" y="75292"/>
                  </a:lnTo>
                  <a:lnTo>
                    <a:pt x="68318" y="75292"/>
                  </a:lnTo>
                  <a:lnTo>
                    <a:pt x="68318" y="81316"/>
                  </a:lnTo>
                  <a:lnTo>
                    <a:pt x="74817" y="81316"/>
                  </a:lnTo>
                  <a:lnTo>
                    <a:pt x="74817" y="100020"/>
                  </a:lnTo>
                  <a:lnTo>
                    <a:pt x="93204" y="100020"/>
                  </a:lnTo>
                  <a:lnTo>
                    <a:pt x="93204" y="124906"/>
                  </a:lnTo>
                  <a:lnTo>
                    <a:pt x="99703" y="124906"/>
                  </a:lnTo>
                  <a:lnTo>
                    <a:pt x="99703" y="118882"/>
                  </a:lnTo>
                  <a:lnTo>
                    <a:pt x="105726" y="118882"/>
                  </a:lnTo>
                  <a:lnTo>
                    <a:pt x="105726" y="125064"/>
                  </a:lnTo>
                  <a:lnTo>
                    <a:pt x="112066" y="125064"/>
                  </a:lnTo>
                  <a:lnTo>
                    <a:pt x="112066" y="137587"/>
                  </a:lnTo>
                  <a:lnTo>
                    <a:pt x="105726" y="137587"/>
                  </a:lnTo>
                  <a:lnTo>
                    <a:pt x="105726" y="143610"/>
                  </a:lnTo>
                  <a:lnTo>
                    <a:pt x="112225" y="143610"/>
                  </a:lnTo>
                  <a:lnTo>
                    <a:pt x="112225" y="150109"/>
                  </a:lnTo>
                  <a:lnTo>
                    <a:pt x="118248" y="150109"/>
                  </a:lnTo>
                  <a:lnTo>
                    <a:pt x="118248" y="143610"/>
                  </a:lnTo>
                  <a:lnTo>
                    <a:pt x="124589" y="143610"/>
                  </a:lnTo>
                  <a:lnTo>
                    <a:pt x="124589" y="137587"/>
                  </a:lnTo>
                  <a:lnTo>
                    <a:pt x="118407" y="137587"/>
                  </a:lnTo>
                  <a:lnTo>
                    <a:pt x="118407" y="112700"/>
                  </a:lnTo>
                  <a:lnTo>
                    <a:pt x="99861" y="112700"/>
                  </a:lnTo>
                  <a:lnTo>
                    <a:pt x="99861" y="106202"/>
                  </a:lnTo>
                  <a:lnTo>
                    <a:pt x="118090" y="106202"/>
                  </a:lnTo>
                  <a:lnTo>
                    <a:pt x="118090" y="87814"/>
                  </a:lnTo>
                  <a:lnTo>
                    <a:pt x="112383" y="87814"/>
                  </a:lnTo>
                  <a:lnTo>
                    <a:pt x="112383" y="93521"/>
                  </a:lnTo>
                  <a:lnTo>
                    <a:pt x="99861" y="93521"/>
                  </a:lnTo>
                  <a:lnTo>
                    <a:pt x="99861" y="87814"/>
                  </a:lnTo>
                  <a:lnTo>
                    <a:pt x="105885" y="87814"/>
                  </a:lnTo>
                  <a:lnTo>
                    <a:pt x="105885" y="81157"/>
                  </a:lnTo>
                  <a:lnTo>
                    <a:pt x="99861" y="81157"/>
                  </a:lnTo>
                  <a:lnTo>
                    <a:pt x="99861" y="62770"/>
                  </a:lnTo>
                  <a:lnTo>
                    <a:pt x="93362" y="62770"/>
                  </a:lnTo>
                  <a:lnTo>
                    <a:pt x="93362" y="68793"/>
                  </a:lnTo>
                  <a:lnTo>
                    <a:pt x="87339" y="68793"/>
                  </a:lnTo>
                  <a:cubicBezTo>
                    <a:pt x="87339" y="72864"/>
                    <a:pt x="87339" y="76934"/>
                    <a:pt x="87339" y="81157"/>
                  </a:cubicBezTo>
                  <a:lnTo>
                    <a:pt x="80840" y="81157"/>
                  </a:lnTo>
                  <a:lnTo>
                    <a:pt x="80840" y="75292"/>
                  </a:lnTo>
                  <a:lnTo>
                    <a:pt x="74975" y="75292"/>
                  </a:lnTo>
                  <a:lnTo>
                    <a:pt x="74975" y="62770"/>
                  </a:lnTo>
                  <a:lnTo>
                    <a:pt x="80840" y="62770"/>
                  </a:lnTo>
                  <a:lnTo>
                    <a:pt x="80840" y="56271"/>
                  </a:lnTo>
                  <a:lnTo>
                    <a:pt x="87339" y="56271"/>
                  </a:lnTo>
                  <a:cubicBezTo>
                    <a:pt x="87339" y="52201"/>
                    <a:pt x="87339" y="48130"/>
                    <a:pt x="87339" y="43907"/>
                  </a:cubicBezTo>
                  <a:lnTo>
                    <a:pt x="93204" y="43907"/>
                  </a:lnTo>
                  <a:lnTo>
                    <a:pt x="93204" y="31385"/>
                  </a:lnTo>
                  <a:lnTo>
                    <a:pt x="74975" y="31385"/>
                  </a:lnTo>
                  <a:lnTo>
                    <a:pt x="74975" y="25520"/>
                  </a:lnTo>
                  <a:close/>
                  <a:moveTo>
                    <a:pt x="180543" y="156291"/>
                  </a:moveTo>
                  <a:lnTo>
                    <a:pt x="180543" y="180860"/>
                  </a:lnTo>
                  <a:lnTo>
                    <a:pt x="174678" y="180860"/>
                  </a:lnTo>
                  <a:lnTo>
                    <a:pt x="174678" y="174995"/>
                  </a:lnTo>
                  <a:lnTo>
                    <a:pt x="162156" y="174995"/>
                  </a:lnTo>
                  <a:lnTo>
                    <a:pt x="162156" y="180860"/>
                  </a:lnTo>
                  <a:lnTo>
                    <a:pt x="155815" y="180860"/>
                  </a:lnTo>
                  <a:lnTo>
                    <a:pt x="155815" y="174995"/>
                  </a:lnTo>
                  <a:lnTo>
                    <a:pt x="143451" y="174995"/>
                  </a:lnTo>
                  <a:lnTo>
                    <a:pt x="143451" y="168654"/>
                  </a:lnTo>
                  <a:lnTo>
                    <a:pt x="149633" y="168654"/>
                  </a:lnTo>
                  <a:lnTo>
                    <a:pt x="149633" y="162631"/>
                  </a:lnTo>
                  <a:lnTo>
                    <a:pt x="168179" y="162631"/>
                  </a:lnTo>
                  <a:lnTo>
                    <a:pt x="168179" y="156291"/>
                  </a:lnTo>
                  <a:close/>
                  <a:moveTo>
                    <a:pt x="105726" y="175153"/>
                  </a:moveTo>
                  <a:lnTo>
                    <a:pt x="105726" y="181018"/>
                  </a:lnTo>
                  <a:lnTo>
                    <a:pt x="100020" y="181018"/>
                  </a:lnTo>
                  <a:lnTo>
                    <a:pt x="100020" y="175153"/>
                  </a:lnTo>
                  <a:close/>
                  <a:moveTo>
                    <a:pt x="0" y="0"/>
                  </a:moveTo>
                  <a:lnTo>
                    <a:pt x="0" y="206380"/>
                  </a:lnTo>
                  <a:lnTo>
                    <a:pt x="206380" y="206380"/>
                  </a:lnTo>
                  <a:lnTo>
                    <a:pt x="20638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7" name="Google Shape;57;p13"/>
            <p:cNvSpPr/>
            <p:nvPr/>
          </p:nvSpPr>
          <p:spPr>
            <a:xfrm>
              <a:off x="3528625" y="2116450"/>
              <a:ext cx="1553425" cy="2643175"/>
            </a:xfrm>
            <a:custGeom>
              <a:rect b="b" l="l" r="r" t="t"/>
              <a:pathLst>
                <a:path extrusionOk="0" h="105727" w="62137">
                  <a:moveTo>
                    <a:pt x="24887" y="1"/>
                  </a:moveTo>
                  <a:lnTo>
                    <a:pt x="24728" y="159"/>
                  </a:lnTo>
                  <a:lnTo>
                    <a:pt x="24887" y="159"/>
                  </a:lnTo>
                  <a:lnTo>
                    <a:pt x="24887" y="1"/>
                  </a:lnTo>
                  <a:close/>
                  <a:moveTo>
                    <a:pt x="12365" y="6024"/>
                  </a:moveTo>
                  <a:lnTo>
                    <a:pt x="12206" y="6183"/>
                  </a:lnTo>
                  <a:lnTo>
                    <a:pt x="12365" y="6183"/>
                  </a:lnTo>
                  <a:lnTo>
                    <a:pt x="12365" y="6024"/>
                  </a:lnTo>
                  <a:close/>
                  <a:moveTo>
                    <a:pt x="49773" y="43591"/>
                  </a:moveTo>
                  <a:lnTo>
                    <a:pt x="49773" y="49773"/>
                  </a:lnTo>
                  <a:lnTo>
                    <a:pt x="43908" y="49773"/>
                  </a:lnTo>
                  <a:lnTo>
                    <a:pt x="43908" y="43591"/>
                  </a:lnTo>
                  <a:close/>
                  <a:moveTo>
                    <a:pt x="55955" y="56113"/>
                  </a:moveTo>
                  <a:lnTo>
                    <a:pt x="55955" y="74817"/>
                  </a:lnTo>
                  <a:lnTo>
                    <a:pt x="37409" y="74817"/>
                  </a:lnTo>
                  <a:lnTo>
                    <a:pt x="37409" y="56113"/>
                  </a:lnTo>
                  <a:close/>
                  <a:moveTo>
                    <a:pt x="12206" y="74817"/>
                  </a:moveTo>
                  <a:lnTo>
                    <a:pt x="12206" y="74976"/>
                  </a:lnTo>
                  <a:lnTo>
                    <a:pt x="12365" y="74976"/>
                  </a:lnTo>
                  <a:lnTo>
                    <a:pt x="12206" y="74817"/>
                  </a:lnTo>
                  <a:close/>
                  <a:moveTo>
                    <a:pt x="24887" y="159"/>
                  </a:moveTo>
                  <a:lnTo>
                    <a:pt x="24887" y="6183"/>
                  </a:lnTo>
                  <a:lnTo>
                    <a:pt x="12365" y="6183"/>
                  </a:lnTo>
                  <a:lnTo>
                    <a:pt x="12365" y="12681"/>
                  </a:lnTo>
                  <a:lnTo>
                    <a:pt x="6341" y="12681"/>
                  </a:lnTo>
                  <a:lnTo>
                    <a:pt x="6341" y="18388"/>
                  </a:lnTo>
                  <a:lnTo>
                    <a:pt x="18863" y="18388"/>
                  </a:lnTo>
                  <a:lnTo>
                    <a:pt x="18863" y="12681"/>
                  </a:lnTo>
                  <a:lnTo>
                    <a:pt x="24570" y="12681"/>
                  </a:lnTo>
                  <a:lnTo>
                    <a:pt x="24570" y="31069"/>
                  </a:lnTo>
                  <a:lnTo>
                    <a:pt x="6341" y="31069"/>
                  </a:lnTo>
                  <a:lnTo>
                    <a:pt x="6341" y="37567"/>
                  </a:lnTo>
                  <a:lnTo>
                    <a:pt x="24887" y="37567"/>
                  </a:lnTo>
                  <a:lnTo>
                    <a:pt x="24887" y="62454"/>
                  </a:lnTo>
                  <a:lnTo>
                    <a:pt x="31069" y="62454"/>
                  </a:lnTo>
                  <a:lnTo>
                    <a:pt x="31069" y="68477"/>
                  </a:lnTo>
                  <a:lnTo>
                    <a:pt x="24728" y="68477"/>
                  </a:lnTo>
                  <a:lnTo>
                    <a:pt x="24728" y="74976"/>
                  </a:lnTo>
                  <a:lnTo>
                    <a:pt x="18705" y="74976"/>
                  </a:lnTo>
                  <a:lnTo>
                    <a:pt x="18705" y="80841"/>
                  </a:lnTo>
                  <a:lnTo>
                    <a:pt x="12206" y="80841"/>
                  </a:lnTo>
                  <a:lnTo>
                    <a:pt x="12206" y="74976"/>
                  </a:lnTo>
                  <a:lnTo>
                    <a:pt x="6183" y="74976"/>
                  </a:lnTo>
                  <a:lnTo>
                    <a:pt x="6183" y="68477"/>
                  </a:lnTo>
                  <a:lnTo>
                    <a:pt x="1" y="68477"/>
                  </a:lnTo>
                  <a:lnTo>
                    <a:pt x="1" y="80841"/>
                  </a:lnTo>
                  <a:lnTo>
                    <a:pt x="6341" y="80841"/>
                  </a:lnTo>
                  <a:lnTo>
                    <a:pt x="6341" y="87340"/>
                  </a:lnTo>
                  <a:lnTo>
                    <a:pt x="24570" y="87340"/>
                  </a:lnTo>
                  <a:lnTo>
                    <a:pt x="24570" y="93521"/>
                  </a:lnTo>
                  <a:lnTo>
                    <a:pt x="18863" y="93521"/>
                  </a:lnTo>
                  <a:lnTo>
                    <a:pt x="18863" y="105727"/>
                  </a:lnTo>
                  <a:lnTo>
                    <a:pt x="24887" y="105727"/>
                  </a:lnTo>
                  <a:lnTo>
                    <a:pt x="24887" y="99862"/>
                  </a:lnTo>
                  <a:lnTo>
                    <a:pt x="31227" y="99862"/>
                  </a:lnTo>
                  <a:lnTo>
                    <a:pt x="31227" y="87340"/>
                  </a:lnTo>
                  <a:lnTo>
                    <a:pt x="37251" y="87340"/>
                  </a:lnTo>
                  <a:lnTo>
                    <a:pt x="37251" y="81158"/>
                  </a:lnTo>
                  <a:lnTo>
                    <a:pt x="43750" y="81158"/>
                  </a:lnTo>
                  <a:lnTo>
                    <a:pt x="43750" y="87340"/>
                  </a:lnTo>
                  <a:lnTo>
                    <a:pt x="49773" y="87340"/>
                  </a:lnTo>
                  <a:lnTo>
                    <a:pt x="49773" y="80841"/>
                  </a:lnTo>
                  <a:lnTo>
                    <a:pt x="62137" y="80841"/>
                  </a:lnTo>
                  <a:lnTo>
                    <a:pt x="62137" y="49931"/>
                  </a:lnTo>
                  <a:lnTo>
                    <a:pt x="56113" y="49931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6166" y="43591"/>
                    <a:pt x="56219" y="43591"/>
                    <a:pt x="56272" y="43591"/>
                  </a:cubicBezTo>
                  <a:lnTo>
                    <a:pt x="56113" y="43432"/>
                  </a:lnTo>
                  <a:lnTo>
                    <a:pt x="56113" y="43591"/>
                  </a:lnTo>
                  <a:lnTo>
                    <a:pt x="56113" y="43591"/>
                  </a:lnTo>
                  <a:cubicBezTo>
                    <a:pt x="53947" y="43583"/>
                    <a:pt x="51784" y="43432"/>
                    <a:pt x="49773" y="43432"/>
                  </a:cubicBezTo>
                  <a:cubicBezTo>
                    <a:pt x="49773" y="41575"/>
                    <a:pt x="49773" y="39571"/>
                    <a:pt x="49773" y="37567"/>
                  </a:cubicBezTo>
                  <a:lnTo>
                    <a:pt x="43750" y="37567"/>
                  </a:lnTo>
                  <a:lnTo>
                    <a:pt x="43750" y="31069"/>
                  </a:lnTo>
                  <a:lnTo>
                    <a:pt x="31386" y="31069"/>
                  </a:lnTo>
                  <a:lnTo>
                    <a:pt x="31386" y="25045"/>
                  </a:lnTo>
                  <a:lnTo>
                    <a:pt x="37251" y="25045"/>
                  </a:lnTo>
                  <a:lnTo>
                    <a:pt x="37251" y="12523"/>
                  </a:lnTo>
                  <a:lnTo>
                    <a:pt x="31227" y="12523"/>
                  </a:lnTo>
                  <a:lnTo>
                    <a:pt x="31227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2280375" y="2120425"/>
              <a:ext cx="1711925" cy="1557375"/>
            </a:xfrm>
            <a:custGeom>
              <a:rect b="b" l="l" r="r" t="t"/>
              <a:pathLst>
                <a:path extrusionOk="0" h="62295" w="68477">
                  <a:moveTo>
                    <a:pt x="18704" y="5865"/>
                  </a:moveTo>
                  <a:lnTo>
                    <a:pt x="18704" y="6024"/>
                  </a:lnTo>
                  <a:lnTo>
                    <a:pt x="18863" y="6024"/>
                  </a:lnTo>
                  <a:lnTo>
                    <a:pt x="18704" y="5865"/>
                  </a:lnTo>
                  <a:close/>
                  <a:moveTo>
                    <a:pt x="24886" y="5865"/>
                  </a:moveTo>
                  <a:lnTo>
                    <a:pt x="24728" y="6024"/>
                  </a:lnTo>
                  <a:lnTo>
                    <a:pt x="24886" y="6024"/>
                  </a:lnTo>
                  <a:lnTo>
                    <a:pt x="24886" y="5865"/>
                  </a:lnTo>
                  <a:close/>
                  <a:moveTo>
                    <a:pt x="24569" y="18546"/>
                  </a:moveTo>
                  <a:lnTo>
                    <a:pt x="24569" y="24886"/>
                  </a:lnTo>
                  <a:lnTo>
                    <a:pt x="18863" y="24886"/>
                  </a:lnTo>
                  <a:lnTo>
                    <a:pt x="18863" y="18546"/>
                  </a:lnTo>
                  <a:close/>
                  <a:moveTo>
                    <a:pt x="24728" y="37250"/>
                  </a:moveTo>
                  <a:lnTo>
                    <a:pt x="24886" y="37408"/>
                  </a:lnTo>
                  <a:lnTo>
                    <a:pt x="24886" y="37250"/>
                  </a:lnTo>
                  <a:close/>
                  <a:moveTo>
                    <a:pt x="0" y="0"/>
                  </a:moveTo>
                  <a:lnTo>
                    <a:pt x="0" y="6024"/>
                  </a:lnTo>
                  <a:lnTo>
                    <a:pt x="6182" y="6024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546"/>
                  </a:lnTo>
                  <a:lnTo>
                    <a:pt x="12205" y="18546"/>
                  </a:lnTo>
                  <a:lnTo>
                    <a:pt x="12205" y="24886"/>
                  </a:lnTo>
                  <a:lnTo>
                    <a:pt x="6341" y="24886"/>
                  </a:lnTo>
                  <a:lnTo>
                    <a:pt x="6341" y="30910"/>
                  </a:lnTo>
                  <a:lnTo>
                    <a:pt x="24886" y="30910"/>
                  </a:lnTo>
                  <a:lnTo>
                    <a:pt x="24886" y="37250"/>
                  </a:lnTo>
                  <a:lnTo>
                    <a:pt x="31385" y="37250"/>
                  </a:lnTo>
                  <a:lnTo>
                    <a:pt x="31385" y="43432"/>
                  </a:lnTo>
                  <a:lnTo>
                    <a:pt x="43749" y="43432"/>
                  </a:lnTo>
                  <a:lnTo>
                    <a:pt x="43749" y="62295"/>
                  </a:lnTo>
                  <a:lnTo>
                    <a:pt x="56113" y="62295"/>
                  </a:lnTo>
                  <a:lnTo>
                    <a:pt x="56113" y="55954"/>
                  </a:lnTo>
                  <a:lnTo>
                    <a:pt x="62295" y="55954"/>
                  </a:lnTo>
                  <a:lnTo>
                    <a:pt x="62295" y="62295"/>
                  </a:lnTo>
                  <a:lnTo>
                    <a:pt x="68476" y="62295"/>
                  </a:lnTo>
                  <a:lnTo>
                    <a:pt x="68476" y="49772"/>
                  </a:lnTo>
                  <a:lnTo>
                    <a:pt x="62136" y="49772"/>
                  </a:lnTo>
                  <a:lnTo>
                    <a:pt x="62136" y="43590"/>
                  </a:lnTo>
                  <a:lnTo>
                    <a:pt x="56113" y="43590"/>
                  </a:lnTo>
                  <a:lnTo>
                    <a:pt x="56113" y="49614"/>
                  </a:lnTo>
                  <a:lnTo>
                    <a:pt x="49614" y="49614"/>
                  </a:lnTo>
                  <a:lnTo>
                    <a:pt x="49614" y="24728"/>
                  </a:lnTo>
                  <a:lnTo>
                    <a:pt x="31227" y="24728"/>
                  </a:lnTo>
                  <a:lnTo>
                    <a:pt x="31227" y="6024"/>
                  </a:lnTo>
                  <a:lnTo>
                    <a:pt x="24886" y="6024"/>
                  </a:lnTo>
                  <a:lnTo>
                    <a:pt x="24886" y="12205"/>
                  </a:lnTo>
                  <a:lnTo>
                    <a:pt x="18704" y="12205"/>
                  </a:lnTo>
                  <a:lnTo>
                    <a:pt x="18704" y="6024"/>
                  </a:lnTo>
                  <a:lnTo>
                    <a:pt x="12205" y="6024"/>
                  </a:lnTo>
                  <a:lnTo>
                    <a:pt x="1220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9" name="Google Shape;59;p13"/>
            <p:cNvSpPr/>
            <p:nvPr/>
          </p:nvSpPr>
          <p:spPr>
            <a:xfrm>
              <a:off x="1816725" y="872150"/>
              <a:ext cx="1081850" cy="1081850"/>
            </a:xfrm>
            <a:custGeom>
              <a:rect b="b" l="l" r="r" t="t"/>
              <a:pathLst>
                <a:path extrusionOk="0" h="43274" w="43274">
                  <a:moveTo>
                    <a:pt x="37250" y="6182"/>
                  </a:moveTo>
                  <a:lnTo>
                    <a:pt x="37250" y="37250"/>
                  </a:lnTo>
                  <a:lnTo>
                    <a:pt x="6024" y="37250"/>
                  </a:lnTo>
                  <a:lnTo>
                    <a:pt x="6024" y="6182"/>
                  </a:lnTo>
                  <a:close/>
                  <a:moveTo>
                    <a:pt x="1" y="1"/>
                  </a:moveTo>
                  <a:lnTo>
                    <a:pt x="1" y="43274"/>
                  </a:lnTo>
                  <a:lnTo>
                    <a:pt x="43274" y="43274"/>
                  </a:lnTo>
                  <a:lnTo>
                    <a:pt x="4327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" name="Google Shape;60;p13"/>
            <p:cNvSpPr/>
            <p:nvPr/>
          </p:nvSpPr>
          <p:spPr>
            <a:xfrm>
              <a:off x="4626325" y="876125"/>
              <a:ext cx="1077875" cy="1077875"/>
            </a:xfrm>
            <a:custGeom>
              <a:rect b="b" l="l" r="r" t="t"/>
              <a:pathLst>
                <a:path extrusionOk="0" h="43115" w="43115">
                  <a:moveTo>
                    <a:pt x="37091" y="6023"/>
                  </a:moveTo>
                  <a:lnTo>
                    <a:pt x="37091" y="37091"/>
                  </a:lnTo>
                  <a:lnTo>
                    <a:pt x="5865" y="37091"/>
                  </a:lnTo>
                  <a:lnTo>
                    <a:pt x="5865" y="6023"/>
                  </a:lnTo>
                  <a:close/>
                  <a:moveTo>
                    <a:pt x="0" y="0"/>
                  </a:moveTo>
                  <a:lnTo>
                    <a:pt x="0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1" name="Google Shape;61;p13"/>
            <p:cNvSpPr/>
            <p:nvPr/>
          </p:nvSpPr>
          <p:spPr>
            <a:xfrm>
              <a:off x="1816725" y="3681750"/>
              <a:ext cx="1077900" cy="1077875"/>
            </a:xfrm>
            <a:custGeom>
              <a:rect b="b" l="l" r="r" t="t"/>
              <a:pathLst>
                <a:path extrusionOk="0" h="43115" w="43116">
                  <a:moveTo>
                    <a:pt x="37250" y="6023"/>
                  </a:moveTo>
                  <a:lnTo>
                    <a:pt x="37250" y="37091"/>
                  </a:lnTo>
                  <a:lnTo>
                    <a:pt x="6024" y="37091"/>
                  </a:lnTo>
                  <a:lnTo>
                    <a:pt x="6024" y="6023"/>
                  </a:lnTo>
                  <a:close/>
                  <a:moveTo>
                    <a:pt x="1" y="0"/>
                  </a:moveTo>
                  <a:lnTo>
                    <a:pt x="1" y="43115"/>
                  </a:lnTo>
                  <a:lnTo>
                    <a:pt x="43115" y="43115"/>
                  </a:lnTo>
                  <a:lnTo>
                    <a:pt x="4311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" name="Google Shape;62;p13"/>
            <p:cNvSpPr/>
            <p:nvPr/>
          </p:nvSpPr>
          <p:spPr>
            <a:xfrm>
              <a:off x="4622350" y="2271000"/>
              <a:ext cx="1081850" cy="622175"/>
            </a:xfrm>
            <a:custGeom>
              <a:rect b="b" l="l" r="r" t="t"/>
              <a:pathLst>
                <a:path extrusionOk="0" h="24887" w="43274">
                  <a:moveTo>
                    <a:pt x="6024" y="1"/>
                  </a:moveTo>
                  <a:lnTo>
                    <a:pt x="6024" y="6341"/>
                  </a:lnTo>
                  <a:lnTo>
                    <a:pt x="1" y="6341"/>
                  </a:lnTo>
                  <a:lnTo>
                    <a:pt x="1" y="12364"/>
                  </a:lnTo>
                  <a:lnTo>
                    <a:pt x="6024" y="12364"/>
                  </a:lnTo>
                  <a:lnTo>
                    <a:pt x="6024" y="18863"/>
                  </a:lnTo>
                  <a:lnTo>
                    <a:pt x="12364" y="18863"/>
                  </a:lnTo>
                  <a:lnTo>
                    <a:pt x="12364" y="6499"/>
                  </a:lnTo>
                  <a:lnTo>
                    <a:pt x="18388" y="6499"/>
                  </a:lnTo>
                  <a:lnTo>
                    <a:pt x="18388" y="18705"/>
                  </a:lnTo>
                  <a:lnTo>
                    <a:pt x="37409" y="18705"/>
                  </a:lnTo>
                  <a:lnTo>
                    <a:pt x="37409" y="24887"/>
                  </a:lnTo>
                  <a:lnTo>
                    <a:pt x="43274" y="24887"/>
                  </a:lnTo>
                  <a:lnTo>
                    <a:pt x="43274" y="6341"/>
                  </a:lnTo>
                  <a:lnTo>
                    <a:pt x="37409" y="6341"/>
                  </a:lnTo>
                  <a:lnTo>
                    <a:pt x="37409" y="12206"/>
                  </a:lnTo>
                  <a:lnTo>
                    <a:pt x="25045" y="12206"/>
                  </a:lnTo>
                  <a:lnTo>
                    <a:pt x="25045" y="6341"/>
                  </a:lnTo>
                  <a:lnTo>
                    <a:pt x="37409" y="6341"/>
                  </a:lnTo>
                  <a:cubicBezTo>
                    <a:pt x="37409" y="4329"/>
                    <a:pt x="37409" y="2167"/>
                    <a:pt x="3740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3" name="Google Shape;63;p13"/>
            <p:cNvSpPr/>
            <p:nvPr/>
          </p:nvSpPr>
          <p:spPr>
            <a:xfrm>
              <a:off x="4931450" y="2893150"/>
              <a:ext cx="772750" cy="784650"/>
            </a:xfrm>
            <a:custGeom>
              <a:rect b="b" l="l" r="r" t="t"/>
              <a:pathLst>
                <a:path extrusionOk="0" h="31386" w="30910">
                  <a:moveTo>
                    <a:pt x="0" y="12364"/>
                  </a:moveTo>
                  <a:lnTo>
                    <a:pt x="159" y="12523"/>
                  </a:lnTo>
                  <a:lnTo>
                    <a:pt x="159" y="12364"/>
                  </a:lnTo>
                  <a:close/>
                  <a:moveTo>
                    <a:pt x="18704" y="1"/>
                  </a:moveTo>
                  <a:lnTo>
                    <a:pt x="18704" y="6341"/>
                  </a:lnTo>
                  <a:lnTo>
                    <a:pt x="6182" y="6341"/>
                  </a:lnTo>
                  <a:lnTo>
                    <a:pt x="6182" y="159"/>
                  </a:lnTo>
                  <a:lnTo>
                    <a:pt x="159" y="159"/>
                  </a:lnTo>
                  <a:lnTo>
                    <a:pt x="159" y="12364"/>
                  </a:lnTo>
                  <a:lnTo>
                    <a:pt x="6182" y="12364"/>
                  </a:lnTo>
                  <a:lnTo>
                    <a:pt x="6182" y="18863"/>
                  </a:lnTo>
                  <a:lnTo>
                    <a:pt x="12681" y="18863"/>
                  </a:lnTo>
                  <a:lnTo>
                    <a:pt x="12681" y="31386"/>
                  </a:lnTo>
                  <a:lnTo>
                    <a:pt x="25045" y="31386"/>
                  </a:lnTo>
                  <a:cubicBezTo>
                    <a:pt x="25045" y="27264"/>
                    <a:pt x="25045" y="22985"/>
                    <a:pt x="25045" y="18863"/>
                  </a:cubicBezTo>
                  <a:lnTo>
                    <a:pt x="18704" y="18863"/>
                  </a:lnTo>
                  <a:lnTo>
                    <a:pt x="18704" y="12523"/>
                  </a:lnTo>
                  <a:lnTo>
                    <a:pt x="25045" y="12523"/>
                  </a:lnTo>
                  <a:cubicBezTo>
                    <a:pt x="25045" y="14742"/>
                    <a:pt x="25045" y="16803"/>
                    <a:pt x="25045" y="18863"/>
                  </a:cubicBezTo>
                  <a:lnTo>
                    <a:pt x="30910" y="18863"/>
                  </a:lnTo>
                  <a:lnTo>
                    <a:pt x="30910" y="6341"/>
                  </a:lnTo>
                  <a:lnTo>
                    <a:pt x="25045" y="6341"/>
                  </a:lnTo>
                  <a:lnTo>
                    <a:pt x="250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3"/>
            <p:cNvSpPr/>
            <p:nvPr/>
          </p:nvSpPr>
          <p:spPr>
            <a:xfrm>
              <a:off x="4776900" y="4145375"/>
              <a:ext cx="927300" cy="614250"/>
            </a:xfrm>
            <a:custGeom>
              <a:rect b="b" l="l" r="r" t="t"/>
              <a:pathLst>
                <a:path extrusionOk="0" h="24570" w="37092">
                  <a:moveTo>
                    <a:pt x="24728" y="1"/>
                  </a:moveTo>
                  <a:lnTo>
                    <a:pt x="24728" y="6341"/>
                  </a:lnTo>
                  <a:lnTo>
                    <a:pt x="6182" y="6341"/>
                  </a:lnTo>
                  <a:lnTo>
                    <a:pt x="6182" y="12364"/>
                  </a:lnTo>
                  <a:lnTo>
                    <a:pt x="0" y="12364"/>
                  </a:lnTo>
                  <a:lnTo>
                    <a:pt x="0" y="18705"/>
                  </a:lnTo>
                  <a:lnTo>
                    <a:pt x="12206" y="18705"/>
                  </a:lnTo>
                  <a:lnTo>
                    <a:pt x="12206" y="12364"/>
                  </a:lnTo>
                  <a:lnTo>
                    <a:pt x="18705" y="12364"/>
                  </a:lnTo>
                  <a:lnTo>
                    <a:pt x="18705" y="18705"/>
                  </a:lnTo>
                  <a:lnTo>
                    <a:pt x="31227" y="18705"/>
                  </a:lnTo>
                  <a:lnTo>
                    <a:pt x="31227" y="24570"/>
                  </a:lnTo>
                  <a:lnTo>
                    <a:pt x="37092" y="24570"/>
                  </a:lnTo>
                  <a:lnTo>
                    <a:pt x="370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5" name="Google Shape;65;p13"/>
            <p:cNvSpPr/>
            <p:nvPr/>
          </p:nvSpPr>
          <p:spPr>
            <a:xfrm>
              <a:off x="3065000" y="876125"/>
              <a:ext cx="768800" cy="931250"/>
            </a:xfrm>
            <a:custGeom>
              <a:rect b="b" l="l" r="r" t="t"/>
              <a:pathLst>
                <a:path extrusionOk="0" h="37250" w="30752">
                  <a:moveTo>
                    <a:pt x="0" y="0"/>
                  </a:moveTo>
                  <a:lnTo>
                    <a:pt x="0" y="5865"/>
                  </a:lnTo>
                  <a:lnTo>
                    <a:pt x="18229" y="5865"/>
                  </a:lnTo>
                  <a:lnTo>
                    <a:pt x="18229" y="18387"/>
                  </a:lnTo>
                  <a:lnTo>
                    <a:pt x="12364" y="18387"/>
                  </a:lnTo>
                  <a:lnTo>
                    <a:pt x="12364" y="30751"/>
                  </a:lnTo>
                  <a:lnTo>
                    <a:pt x="18387" y="30751"/>
                  </a:lnTo>
                  <a:lnTo>
                    <a:pt x="18387" y="37250"/>
                  </a:lnTo>
                  <a:lnTo>
                    <a:pt x="24728" y="37250"/>
                  </a:lnTo>
                  <a:lnTo>
                    <a:pt x="24728" y="30751"/>
                  </a:lnTo>
                  <a:lnTo>
                    <a:pt x="30751" y="30751"/>
                  </a:lnTo>
                  <a:lnTo>
                    <a:pt x="30751" y="24728"/>
                  </a:lnTo>
                  <a:lnTo>
                    <a:pt x="24886" y="24728"/>
                  </a:lnTo>
                  <a:lnTo>
                    <a:pt x="24886" y="12205"/>
                  </a:lnTo>
                  <a:lnTo>
                    <a:pt x="30751" y="12205"/>
                  </a:lnTo>
                  <a:cubicBezTo>
                    <a:pt x="30751" y="10145"/>
                    <a:pt x="30751" y="7926"/>
                    <a:pt x="30751" y="5865"/>
                  </a:cubicBezTo>
                  <a:lnTo>
                    <a:pt x="24728" y="5865"/>
                  </a:lnTo>
                  <a:lnTo>
                    <a:pt x="2472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" name="Google Shape;66;p13"/>
            <p:cNvSpPr/>
            <p:nvPr/>
          </p:nvSpPr>
          <p:spPr>
            <a:xfrm>
              <a:off x="1967300" y="3202250"/>
              <a:ext cx="931275" cy="309125"/>
            </a:xfrm>
            <a:custGeom>
              <a:rect b="b" l="l" r="r" t="t"/>
              <a:pathLst>
                <a:path extrusionOk="0" h="12365" w="37251">
                  <a:moveTo>
                    <a:pt x="31227" y="0"/>
                  </a:moveTo>
                  <a:lnTo>
                    <a:pt x="31227" y="159"/>
                  </a:lnTo>
                  <a:lnTo>
                    <a:pt x="31386" y="159"/>
                  </a:lnTo>
                  <a:lnTo>
                    <a:pt x="31227" y="0"/>
                  </a:lnTo>
                  <a:close/>
                  <a:moveTo>
                    <a:pt x="1" y="159"/>
                  </a:moveTo>
                  <a:lnTo>
                    <a:pt x="1" y="12364"/>
                  </a:lnTo>
                  <a:lnTo>
                    <a:pt x="37251" y="12364"/>
                  </a:lnTo>
                  <a:lnTo>
                    <a:pt x="37251" y="6499"/>
                  </a:lnTo>
                  <a:lnTo>
                    <a:pt x="31227" y="6499"/>
                  </a:lnTo>
                  <a:lnTo>
                    <a:pt x="31227" y="159"/>
                  </a:lnTo>
                  <a:lnTo>
                    <a:pt x="18864" y="159"/>
                  </a:lnTo>
                  <a:lnTo>
                    <a:pt x="18864" y="6341"/>
                  </a:lnTo>
                  <a:lnTo>
                    <a:pt x="6341" y="6341"/>
                  </a:lnTo>
                  <a:lnTo>
                    <a:pt x="6341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" name="Google Shape;67;p13"/>
            <p:cNvSpPr/>
            <p:nvPr/>
          </p:nvSpPr>
          <p:spPr>
            <a:xfrm>
              <a:off x="3683175" y="1494300"/>
              <a:ext cx="467625" cy="776725"/>
            </a:xfrm>
            <a:custGeom>
              <a:rect b="b" l="l" r="r" t="t"/>
              <a:pathLst>
                <a:path extrusionOk="0" h="31069" w="18705">
                  <a:moveTo>
                    <a:pt x="12364" y="12523"/>
                  </a:moveTo>
                  <a:lnTo>
                    <a:pt x="12364" y="18388"/>
                  </a:lnTo>
                  <a:lnTo>
                    <a:pt x="6183" y="18388"/>
                  </a:lnTo>
                  <a:cubicBezTo>
                    <a:pt x="6183" y="16380"/>
                    <a:pt x="6183" y="14523"/>
                    <a:pt x="6183" y="12523"/>
                  </a:cubicBezTo>
                  <a:close/>
                  <a:moveTo>
                    <a:pt x="18546" y="24887"/>
                  </a:moveTo>
                  <a:lnTo>
                    <a:pt x="18546" y="25045"/>
                  </a:lnTo>
                  <a:lnTo>
                    <a:pt x="18705" y="24887"/>
                  </a:lnTo>
                  <a:close/>
                  <a:moveTo>
                    <a:pt x="12523" y="1"/>
                  </a:moveTo>
                  <a:lnTo>
                    <a:pt x="12523" y="6024"/>
                  </a:lnTo>
                  <a:lnTo>
                    <a:pt x="6183" y="6024"/>
                  </a:lnTo>
                  <a:cubicBezTo>
                    <a:pt x="6183" y="8194"/>
                    <a:pt x="6183" y="10212"/>
                    <a:pt x="6034" y="12376"/>
                  </a:cubicBezTo>
                  <a:lnTo>
                    <a:pt x="6034" y="12376"/>
                  </a:lnTo>
                  <a:cubicBezTo>
                    <a:pt x="4023" y="12523"/>
                    <a:pt x="2012" y="12523"/>
                    <a:pt x="1" y="12523"/>
                  </a:cubicBezTo>
                  <a:lnTo>
                    <a:pt x="159" y="12523"/>
                  </a:lnTo>
                  <a:lnTo>
                    <a:pt x="159" y="30910"/>
                  </a:lnTo>
                  <a:lnTo>
                    <a:pt x="6024" y="30910"/>
                  </a:lnTo>
                  <a:lnTo>
                    <a:pt x="6024" y="24887"/>
                  </a:lnTo>
                  <a:lnTo>
                    <a:pt x="18546" y="24887"/>
                  </a:lnTo>
                  <a:lnTo>
                    <a:pt x="18546" y="1"/>
                  </a:lnTo>
                  <a:close/>
                  <a:moveTo>
                    <a:pt x="6024" y="30910"/>
                  </a:moveTo>
                  <a:lnTo>
                    <a:pt x="6024" y="31069"/>
                  </a:lnTo>
                  <a:lnTo>
                    <a:pt x="6183" y="309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" name="Google Shape;68;p13"/>
            <p:cNvSpPr/>
            <p:nvPr/>
          </p:nvSpPr>
          <p:spPr>
            <a:xfrm>
              <a:off x="1816725" y="2120425"/>
              <a:ext cx="305150" cy="618200"/>
            </a:xfrm>
            <a:custGeom>
              <a:rect b="b" l="l" r="r" t="t"/>
              <a:pathLst>
                <a:path extrusionOk="0" h="24728" w="12206">
                  <a:moveTo>
                    <a:pt x="1" y="0"/>
                  </a:moveTo>
                  <a:lnTo>
                    <a:pt x="1" y="24728"/>
                  </a:lnTo>
                  <a:lnTo>
                    <a:pt x="6024" y="24728"/>
                  </a:lnTo>
                  <a:lnTo>
                    <a:pt x="6024" y="18387"/>
                  </a:lnTo>
                  <a:lnTo>
                    <a:pt x="12206" y="18387"/>
                  </a:lnTo>
                  <a:lnTo>
                    <a:pt x="12206" y="12364"/>
                  </a:lnTo>
                  <a:lnTo>
                    <a:pt x="6024" y="12364"/>
                  </a:lnTo>
                  <a:lnTo>
                    <a:pt x="6024" y="5865"/>
                  </a:lnTo>
                  <a:lnTo>
                    <a:pt x="12206" y="5865"/>
                  </a:lnTo>
                  <a:lnTo>
                    <a:pt x="1220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" name="Google Shape;69;p13"/>
            <p:cNvSpPr/>
            <p:nvPr/>
          </p:nvSpPr>
          <p:spPr>
            <a:xfrm>
              <a:off x="3065000" y="1807350"/>
              <a:ext cx="309100" cy="459725"/>
            </a:xfrm>
            <a:custGeom>
              <a:rect b="b" l="l" r="r" t="t"/>
              <a:pathLst>
                <a:path extrusionOk="0" h="18389" w="12364">
                  <a:moveTo>
                    <a:pt x="0" y="1"/>
                  </a:moveTo>
                  <a:lnTo>
                    <a:pt x="0" y="12523"/>
                  </a:lnTo>
                  <a:lnTo>
                    <a:pt x="5865" y="12523"/>
                  </a:lnTo>
                  <a:lnTo>
                    <a:pt x="5865" y="18388"/>
                  </a:lnTo>
                  <a:lnTo>
                    <a:pt x="12364" y="18388"/>
                  </a:lnTo>
                  <a:cubicBezTo>
                    <a:pt x="12364" y="14165"/>
                    <a:pt x="12364" y="10095"/>
                    <a:pt x="12364" y="6024"/>
                  </a:cubicBez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" name="Google Shape;70;p13"/>
            <p:cNvSpPr/>
            <p:nvPr/>
          </p:nvSpPr>
          <p:spPr>
            <a:xfrm>
              <a:off x="4309300" y="1498275"/>
              <a:ext cx="146650" cy="618200"/>
            </a:xfrm>
            <a:custGeom>
              <a:rect b="b" l="l" r="r" t="t"/>
              <a:pathLst>
                <a:path extrusionOk="0" h="24728" w="5866">
                  <a:moveTo>
                    <a:pt x="0" y="0"/>
                  </a:moveTo>
                  <a:lnTo>
                    <a:pt x="0" y="24728"/>
                  </a:lnTo>
                  <a:lnTo>
                    <a:pt x="5865" y="24728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1" name="Google Shape;71;p13"/>
            <p:cNvSpPr/>
            <p:nvPr/>
          </p:nvSpPr>
          <p:spPr>
            <a:xfrm>
              <a:off x="2125825" y="2893150"/>
              <a:ext cx="313075" cy="309125"/>
            </a:xfrm>
            <a:custGeom>
              <a:rect b="b" l="l" r="r" t="t"/>
              <a:pathLst>
                <a:path extrusionOk="0" h="12365" w="12523">
                  <a:moveTo>
                    <a:pt x="6024" y="1"/>
                  </a:moveTo>
                  <a:lnTo>
                    <a:pt x="6024" y="6499"/>
                  </a:lnTo>
                  <a:lnTo>
                    <a:pt x="0" y="6499"/>
                  </a:lnTo>
                  <a:cubicBezTo>
                    <a:pt x="0" y="8454"/>
                    <a:pt x="0" y="10409"/>
                    <a:pt x="0" y="12364"/>
                  </a:cubicBezTo>
                  <a:lnTo>
                    <a:pt x="12523" y="12364"/>
                  </a:lnTo>
                  <a:lnTo>
                    <a:pt x="1252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3837725" y="1181250"/>
              <a:ext cx="158525" cy="313075"/>
            </a:xfrm>
            <a:custGeom>
              <a:rect b="b" l="l" r="r" t="t"/>
              <a:pathLst>
                <a:path extrusionOk="0" h="12523" w="6341">
                  <a:moveTo>
                    <a:pt x="1" y="0"/>
                  </a:moveTo>
                  <a:lnTo>
                    <a:pt x="1" y="12523"/>
                  </a:lnTo>
                  <a:lnTo>
                    <a:pt x="6341" y="12523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3211625" y="3677775"/>
              <a:ext cx="162475" cy="309125"/>
            </a:xfrm>
            <a:custGeom>
              <a:rect b="b" l="l" r="r" t="t"/>
              <a:pathLst>
                <a:path extrusionOk="0" h="12365" w="6499">
                  <a:moveTo>
                    <a:pt x="0" y="1"/>
                  </a:moveTo>
                  <a:cubicBezTo>
                    <a:pt x="0" y="4071"/>
                    <a:pt x="0" y="8141"/>
                    <a:pt x="0" y="12364"/>
                  </a:cubicBezTo>
                  <a:lnTo>
                    <a:pt x="6499" y="1236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3065000" y="399082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557550" y="3677775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1" y="1"/>
                  </a:moveTo>
                  <a:cubicBezTo>
                    <a:pt x="1" y="4122"/>
                    <a:pt x="1" y="8243"/>
                    <a:pt x="1" y="12364"/>
                  </a:cubicBezTo>
                  <a:lnTo>
                    <a:pt x="5866" y="12364"/>
                  </a:lnTo>
                  <a:lnTo>
                    <a:pt x="58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3065000" y="4450500"/>
              <a:ext cx="146650" cy="309125"/>
            </a:xfrm>
            <a:custGeom>
              <a:rect b="b" l="l" r="r" t="t"/>
              <a:pathLst>
                <a:path extrusionOk="0" h="12365" w="5866">
                  <a:moveTo>
                    <a:pt x="0" y="1"/>
                  </a:moveTo>
                  <a:lnTo>
                    <a:pt x="0" y="12365"/>
                  </a:lnTo>
                  <a:lnTo>
                    <a:pt x="5865" y="12365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4309300" y="4612975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cubicBezTo>
                    <a:pt x="0" y="1903"/>
                    <a:pt x="0" y="3964"/>
                    <a:pt x="0" y="5866"/>
                  </a:cubicBez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3837725" y="876125"/>
              <a:ext cx="309125" cy="146625"/>
            </a:xfrm>
            <a:custGeom>
              <a:rect b="b" l="l" r="r" t="t"/>
              <a:pathLst>
                <a:path extrusionOk="0" h="5865" w="12365">
                  <a:moveTo>
                    <a:pt x="1" y="0"/>
                  </a:moveTo>
                  <a:lnTo>
                    <a:pt x="1" y="5865"/>
                  </a:lnTo>
                  <a:lnTo>
                    <a:pt x="12364" y="5865"/>
                  </a:lnTo>
                  <a:lnTo>
                    <a:pt x="1236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3"/>
            <p:cNvSpPr/>
            <p:nvPr/>
          </p:nvSpPr>
          <p:spPr>
            <a:xfrm>
              <a:off x="1967300" y="2897125"/>
              <a:ext cx="158550" cy="154550"/>
            </a:xfrm>
            <a:custGeom>
              <a:rect b="b" l="l" r="r" t="t"/>
              <a:pathLst>
                <a:path extrusionOk="0" h="6182" w="6342">
                  <a:moveTo>
                    <a:pt x="1" y="0"/>
                  </a:moveTo>
                  <a:lnTo>
                    <a:pt x="1" y="6182"/>
                  </a:lnTo>
                  <a:lnTo>
                    <a:pt x="6341" y="6182"/>
                  </a:lnTo>
                  <a:cubicBezTo>
                    <a:pt x="6341" y="4023"/>
                    <a:pt x="6341" y="2012"/>
                    <a:pt x="634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3"/>
            <p:cNvSpPr/>
            <p:nvPr/>
          </p:nvSpPr>
          <p:spPr>
            <a:xfrm>
              <a:off x="4459875" y="2271000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1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833775" y="3828350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159" y="1"/>
                  </a:moveTo>
                  <a:lnTo>
                    <a:pt x="159" y="6341"/>
                  </a:lnTo>
                  <a:lnTo>
                    <a:pt x="6499" y="6341"/>
                  </a:lnTo>
                  <a:lnTo>
                    <a:pt x="6499" y="1"/>
                  </a:lnTo>
                  <a:close/>
                  <a:moveTo>
                    <a:pt x="0" y="6341"/>
                  </a:moveTo>
                  <a:lnTo>
                    <a:pt x="159" y="6500"/>
                  </a:lnTo>
                  <a:lnTo>
                    <a:pt x="159" y="63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3211625" y="1644875"/>
              <a:ext cx="162475" cy="162500"/>
            </a:xfrm>
            <a:custGeom>
              <a:rect b="b" l="l" r="r" t="t"/>
              <a:pathLst>
                <a:path extrusionOk="0" h="6500" w="6499">
                  <a:moveTo>
                    <a:pt x="0" y="1"/>
                  </a:moveTo>
                  <a:lnTo>
                    <a:pt x="0" y="6500"/>
                  </a:lnTo>
                  <a:lnTo>
                    <a:pt x="6499" y="650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3215575" y="2425550"/>
              <a:ext cx="158525" cy="154575"/>
            </a:xfrm>
            <a:custGeom>
              <a:rect b="b" l="l" r="r" t="t"/>
              <a:pathLst>
                <a:path extrusionOk="0" h="6183" w="6341">
                  <a:moveTo>
                    <a:pt x="6182" y="0"/>
                  </a:moveTo>
                  <a:lnTo>
                    <a:pt x="6182" y="159"/>
                  </a:lnTo>
                  <a:lnTo>
                    <a:pt x="6341" y="159"/>
                  </a:lnTo>
                  <a:cubicBezTo>
                    <a:pt x="6341" y="159"/>
                    <a:pt x="6182" y="0"/>
                    <a:pt x="6182" y="0"/>
                  </a:cubicBezTo>
                  <a:close/>
                  <a:moveTo>
                    <a:pt x="1" y="159"/>
                  </a:moveTo>
                  <a:lnTo>
                    <a:pt x="1" y="6182"/>
                  </a:lnTo>
                  <a:lnTo>
                    <a:pt x="6182" y="6182"/>
                  </a:lnTo>
                  <a:lnTo>
                    <a:pt x="6182" y="15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5086000" y="4612975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0" y="1"/>
                  </a:moveTo>
                  <a:lnTo>
                    <a:pt x="0" y="5866"/>
                  </a:lnTo>
                  <a:lnTo>
                    <a:pt x="6341" y="5866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370125" y="2271000"/>
              <a:ext cx="150600" cy="158525"/>
            </a:xfrm>
            <a:custGeom>
              <a:rect b="b" l="l" r="r" t="t"/>
              <a:pathLst>
                <a:path extrusionOk="0" h="6341" w="6024">
                  <a:moveTo>
                    <a:pt x="42" y="6270"/>
                  </a:moveTo>
                  <a:cubicBezTo>
                    <a:pt x="18" y="6270"/>
                    <a:pt x="0" y="6288"/>
                    <a:pt x="0" y="6341"/>
                  </a:cubicBezTo>
                  <a:lnTo>
                    <a:pt x="159" y="6341"/>
                  </a:lnTo>
                  <a:cubicBezTo>
                    <a:pt x="159" y="6341"/>
                    <a:pt x="88" y="6270"/>
                    <a:pt x="42" y="6270"/>
                  </a:cubicBezTo>
                  <a:close/>
                  <a:moveTo>
                    <a:pt x="159" y="1"/>
                  </a:moveTo>
                  <a:cubicBezTo>
                    <a:pt x="159" y="2160"/>
                    <a:pt x="159" y="4175"/>
                    <a:pt x="159" y="6341"/>
                  </a:cubicBezTo>
                  <a:lnTo>
                    <a:pt x="6024" y="6341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4309300" y="1026700"/>
              <a:ext cx="146650" cy="154575"/>
            </a:xfrm>
            <a:custGeom>
              <a:rect b="b" l="l" r="r" t="t"/>
              <a:pathLst>
                <a:path extrusionOk="0" h="6183" w="5866">
                  <a:moveTo>
                    <a:pt x="0" y="0"/>
                  </a:moveTo>
                  <a:lnTo>
                    <a:pt x="0" y="6182"/>
                  </a:lnTo>
                  <a:lnTo>
                    <a:pt x="5865" y="6182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065000" y="3519275"/>
              <a:ext cx="146650" cy="158525"/>
            </a:xfrm>
            <a:custGeom>
              <a:rect b="b" l="l" r="r" t="t"/>
              <a:pathLst>
                <a:path extrusionOk="0" h="6341" w="5866">
                  <a:moveTo>
                    <a:pt x="0" y="0"/>
                  </a:moveTo>
                  <a:lnTo>
                    <a:pt x="0" y="6341"/>
                  </a:lnTo>
                  <a:lnTo>
                    <a:pt x="5865" y="6341"/>
                  </a:lnTo>
                  <a:cubicBezTo>
                    <a:pt x="5865" y="4280"/>
                    <a:pt x="5865" y="2061"/>
                    <a:pt x="586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3374075" y="4454475"/>
              <a:ext cx="150625" cy="154575"/>
            </a:xfrm>
            <a:custGeom>
              <a:rect b="b" l="l" r="r" t="t"/>
              <a:pathLst>
                <a:path extrusionOk="0" h="6183" w="6025">
                  <a:moveTo>
                    <a:pt x="1" y="0"/>
                  </a:moveTo>
                  <a:lnTo>
                    <a:pt x="1" y="6182"/>
                  </a:lnTo>
                  <a:lnTo>
                    <a:pt x="6024" y="6182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215575" y="1185200"/>
              <a:ext cx="158525" cy="146650"/>
            </a:xfrm>
            <a:custGeom>
              <a:rect b="b" l="l" r="r" t="t"/>
              <a:pathLst>
                <a:path extrusionOk="0" h="5866" w="6341">
                  <a:moveTo>
                    <a:pt x="1" y="1"/>
                  </a:moveTo>
                  <a:lnTo>
                    <a:pt x="1" y="5866"/>
                  </a:lnTo>
                  <a:lnTo>
                    <a:pt x="6341" y="5866"/>
                  </a:lnTo>
                  <a:cubicBezTo>
                    <a:pt x="6341" y="3866"/>
                    <a:pt x="6341" y="2009"/>
                    <a:pt x="63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0" name="Google Shape;90;p13"/>
            <p:cNvSpPr/>
            <p:nvPr/>
          </p:nvSpPr>
          <p:spPr>
            <a:xfrm>
              <a:off x="4459875" y="4299925"/>
              <a:ext cx="162500" cy="146650"/>
            </a:xfrm>
            <a:custGeom>
              <a:rect b="b" l="l" r="r" t="t"/>
              <a:pathLst>
                <a:path extrusionOk="0" h="5866" w="6500">
                  <a:moveTo>
                    <a:pt x="1" y="1"/>
                  </a:moveTo>
                  <a:lnTo>
                    <a:pt x="1" y="5865"/>
                  </a:lnTo>
                  <a:lnTo>
                    <a:pt x="6500" y="5865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1" name="Google Shape;91;p13"/>
            <p:cNvSpPr/>
            <p:nvPr/>
          </p:nvSpPr>
          <p:spPr>
            <a:xfrm>
              <a:off x="3524675" y="4299925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0" y="1"/>
                  </a:moveTo>
                  <a:lnTo>
                    <a:pt x="0" y="6024"/>
                  </a:lnTo>
                  <a:lnTo>
                    <a:pt x="6341" y="6024"/>
                  </a:lnTo>
                  <a:lnTo>
                    <a:pt x="63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2" name="Google Shape;92;p13"/>
            <p:cNvSpPr/>
            <p:nvPr/>
          </p:nvSpPr>
          <p:spPr>
            <a:xfrm>
              <a:off x="4150775" y="1181250"/>
              <a:ext cx="158550" cy="146650"/>
            </a:xfrm>
            <a:custGeom>
              <a:rect b="b" l="l" r="r" t="t"/>
              <a:pathLst>
                <a:path extrusionOk="0" h="5866" w="6342">
                  <a:moveTo>
                    <a:pt x="1" y="0"/>
                  </a:moveTo>
                  <a:lnTo>
                    <a:pt x="1" y="5865"/>
                  </a:lnTo>
                  <a:lnTo>
                    <a:pt x="6341" y="5865"/>
                  </a:lnTo>
                  <a:lnTo>
                    <a:pt x="63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3"/>
            <p:cNvSpPr/>
            <p:nvPr/>
          </p:nvSpPr>
          <p:spPr>
            <a:xfrm>
              <a:off x="3211625" y="429992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cubicBezTo>
                    <a:pt x="0" y="2061"/>
                    <a:pt x="0" y="3963"/>
                    <a:pt x="0" y="6024"/>
                  </a:cubicBez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3"/>
            <p:cNvSpPr/>
            <p:nvPr/>
          </p:nvSpPr>
          <p:spPr>
            <a:xfrm>
              <a:off x="3687150" y="3677775"/>
              <a:ext cx="146650" cy="150600"/>
            </a:xfrm>
            <a:custGeom>
              <a:rect b="b" l="l" r="r" t="t"/>
              <a:pathLst>
                <a:path extrusionOk="0" h="6024" w="5866">
                  <a:moveTo>
                    <a:pt x="0" y="1"/>
                  </a:moveTo>
                  <a:lnTo>
                    <a:pt x="0" y="6024"/>
                  </a:lnTo>
                  <a:lnTo>
                    <a:pt x="5865" y="6024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3"/>
            <p:cNvSpPr/>
            <p:nvPr/>
          </p:nvSpPr>
          <p:spPr>
            <a:xfrm>
              <a:off x="3374075" y="1807350"/>
              <a:ext cx="150625" cy="150625"/>
            </a:xfrm>
            <a:custGeom>
              <a:rect b="b" l="l" r="r" t="t"/>
              <a:pathLst>
                <a:path extrusionOk="0" h="6025" w="6025">
                  <a:moveTo>
                    <a:pt x="1" y="1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6" name="Google Shape;96;p13"/>
            <p:cNvSpPr/>
            <p:nvPr/>
          </p:nvSpPr>
          <p:spPr>
            <a:xfrm>
              <a:off x="2747975" y="2120425"/>
              <a:ext cx="154575" cy="150600"/>
            </a:xfrm>
            <a:custGeom>
              <a:rect b="b" l="l" r="r" t="t"/>
              <a:pathLst>
                <a:path extrusionOk="0" h="6024" w="6183">
                  <a:moveTo>
                    <a:pt x="159" y="0"/>
                  </a:moveTo>
                  <a:lnTo>
                    <a:pt x="159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  <a:moveTo>
                    <a:pt x="0" y="5865"/>
                  </a:moveTo>
                  <a:lnTo>
                    <a:pt x="159" y="6024"/>
                  </a:lnTo>
                  <a:lnTo>
                    <a:pt x="159" y="5865"/>
                  </a:lnTo>
                  <a:close/>
                  <a:moveTo>
                    <a:pt x="6024" y="5865"/>
                  </a:moveTo>
                  <a:lnTo>
                    <a:pt x="6024" y="6024"/>
                  </a:lnTo>
                  <a:lnTo>
                    <a:pt x="6182" y="58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4622350" y="2120425"/>
              <a:ext cx="150600" cy="146650"/>
            </a:xfrm>
            <a:custGeom>
              <a:rect b="b" l="l" r="r" t="t"/>
              <a:pathLst>
                <a:path extrusionOk="0" h="5866" w="6024">
                  <a:moveTo>
                    <a:pt x="1" y="0"/>
                  </a:moveTo>
                  <a:lnTo>
                    <a:pt x="1" y="5865"/>
                  </a:lnTo>
                  <a:lnTo>
                    <a:pt x="6024" y="5865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3691100" y="4616950"/>
              <a:ext cx="142700" cy="146650"/>
            </a:xfrm>
            <a:custGeom>
              <a:rect b="b" l="l" r="r" t="t"/>
              <a:pathLst>
                <a:path extrusionOk="0" h="5866" w="5708">
                  <a:moveTo>
                    <a:pt x="1" y="0"/>
                  </a:moveTo>
                  <a:lnTo>
                    <a:pt x="1" y="5865"/>
                  </a:lnTo>
                  <a:lnTo>
                    <a:pt x="5707" y="5865"/>
                  </a:lnTo>
                  <a:lnTo>
                    <a:pt x="57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5557550" y="2120425"/>
              <a:ext cx="146650" cy="146650"/>
            </a:xfrm>
            <a:custGeom>
              <a:rect b="b" l="l" r="r" t="t"/>
              <a:pathLst>
                <a:path extrusionOk="0" h="5866" w="5866">
                  <a:moveTo>
                    <a:pt x="1" y="0"/>
                  </a:moveTo>
                  <a:lnTo>
                    <a:pt x="1" y="5865"/>
                  </a:lnTo>
                  <a:lnTo>
                    <a:pt x="5866" y="5865"/>
                  </a:lnTo>
                  <a:lnTo>
                    <a:pt x="586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2747975" y="3051650"/>
              <a:ext cx="154575" cy="154575"/>
            </a:xfrm>
            <a:custGeom>
              <a:rect b="b" l="l" r="r" t="t"/>
              <a:pathLst>
                <a:path extrusionOk="0" h="6183" w="6183">
                  <a:moveTo>
                    <a:pt x="6024" y="1"/>
                  </a:moveTo>
                  <a:lnTo>
                    <a:pt x="6024" y="159"/>
                  </a:lnTo>
                  <a:lnTo>
                    <a:pt x="6182" y="159"/>
                  </a:lnTo>
                  <a:lnTo>
                    <a:pt x="6024" y="1"/>
                  </a:lnTo>
                  <a:close/>
                  <a:moveTo>
                    <a:pt x="159" y="159"/>
                  </a:moveTo>
                  <a:lnTo>
                    <a:pt x="159" y="6024"/>
                  </a:lnTo>
                  <a:lnTo>
                    <a:pt x="6024" y="6024"/>
                  </a:lnTo>
                  <a:lnTo>
                    <a:pt x="6024" y="159"/>
                  </a:lnTo>
                  <a:close/>
                  <a:moveTo>
                    <a:pt x="0" y="6024"/>
                  </a:moveTo>
                  <a:lnTo>
                    <a:pt x="159" y="6183"/>
                  </a:lnTo>
                  <a:lnTo>
                    <a:pt x="159" y="602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4622350" y="2433475"/>
              <a:ext cx="935225" cy="772750"/>
            </a:xfrm>
            <a:custGeom>
              <a:rect b="b" l="l" r="r" t="t"/>
              <a:pathLst>
                <a:path extrusionOk="0" h="30910" w="37409">
                  <a:moveTo>
                    <a:pt x="12364" y="0"/>
                  </a:moveTo>
                  <a:lnTo>
                    <a:pt x="12364" y="12364"/>
                  </a:lnTo>
                  <a:lnTo>
                    <a:pt x="6024" y="12364"/>
                  </a:lnTo>
                  <a:lnTo>
                    <a:pt x="6024" y="18388"/>
                  </a:lnTo>
                  <a:lnTo>
                    <a:pt x="1" y="18388"/>
                  </a:lnTo>
                  <a:lnTo>
                    <a:pt x="1" y="24886"/>
                  </a:lnTo>
                  <a:lnTo>
                    <a:pt x="6024" y="24886"/>
                  </a:lnTo>
                  <a:lnTo>
                    <a:pt x="6024" y="30751"/>
                  </a:lnTo>
                  <a:cubicBezTo>
                    <a:pt x="8085" y="30751"/>
                    <a:pt x="10304" y="30910"/>
                    <a:pt x="12523" y="30910"/>
                  </a:cubicBezTo>
                  <a:lnTo>
                    <a:pt x="12523" y="18546"/>
                  </a:lnTo>
                  <a:lnTo>
                    <a:pt x="18546" y="18546"/>
                  </a:lnTo>
                  <a:lnTo>
                    <a:pt x="18546" y="24728"/>
                  </a:lnTo>
                  <a:lnTo>
                    <a:pt x="31068" y="24728"/>
                  </a:lnTo>
                  <a:lnTo>
                    <a:pt x="31068" y="18388"/>
                  </a:lnTo>
                  <a:lnTo>
                    <a:pt x="37409" y="18388"/>
                  </a:lnTo>
                  <a:lnTo>
                    <a:pt x="37409" y="12206"/>
                  </a:lnTo>
                  <a:lnTo>
                    <a:pt x="18388" y="12206"/>
                  </a:lnTo>
                  <a:lnTo>
                    <a:pt x="1838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3211625" y="3677775"/>
              <a:ext cx="475550" cy="776725"/>
            </a:xfrm>
            <a:custGeom>
              <a:rect b="b" l="l" r="r" t="t"/>
              <a:pathLst>
                <a:path extrusionOk="0" h="31069" w="19022">
                  <a:moveTo>
                    <a:pt x="6499" y="1"/>
                  </a:moveTo>
                  <a:lnTo>
                    <a:pt x="6499" y="12364"/>
                  </a:lnTo>
                  <a:lnTo>
                    <a:pt x="0" y="12364"/>
                  </a:lnTo>
                  <a:lnTo>
                    <a:pt x="0" y="24887"/>
                  </a:lnTo>
                  <a:lnTo>
                    <a:pt x="6499" y="24887"/>
                  </a:lnTo>
                  <a:lnTo>
                    <a:pt x="6499" y="31068"/>
                  </a:lnTo>
                  <a:lnTo>
                    <a:pt x="12522" y="31068"/>
                  </a:lnTo>
                  <a:lnTo>
                    <a:pt x="12522" y="24887"/>
                  </a:lnTo>
                  <a:lnTo>
                    <a:pt x="19021" y="24887"/>
                  </a:lnTo>
                  <a:lnTo>
                    <a:pt x="19021" y="18388"/>
                  </a:lnTo>
                  <a:lnTo>
                    <a:pt x="12681" y="18388"/>
                  </a:lnTo>
                  <a:lnTo>
                    <a:pt x="12681" y="6024"/>
                  </a:lnTo>
                  <a:lnTo>
                    <a:pt x="19021" y="6024"/>
                  </a:lnTo>
                  <a:lnTo>
                    <a:pt x="1902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4463850" y="3519275"/>
              <a:ext cx="463650" cy="467625"/>
            </a:xfrm>
            <a:custGeom>
              <a:rect b="b" l="l" r="r" t="t"/>
              <a:pathLst>
                <a:path extrusionOk="0" h="18705" w="18546">
                  <a:moveTo>
                    <a:pt x="12205" y="6499"/>
                  </a:moveTo>
                  <a:lnTo>
                    <a:pt x="12205" y="12205"/>
                  </a:lnTo>
                  <a:lnTo>
                    <a:pt x="6341" y="12205"/>
                  </a:lnTo>
                  <a:lnTo>
                    <a:pt x="6341" y="6499"/>
                  </a:lnTo>
                  <a:close/>
                  <a:moveTo>
                    <a:pt x="0" y="0"/>
                  </a:moveTo>
                  <a:lnTo>
                    <a:pt x="0" y="18704"/>
                  </a:lnTo>
                  <a:lnTo>
                    <a:pt x="18546" y="18704"/>
                  </a:lnTo>
                  <a:lnTo>
                    <a:pt x="185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4313250" y="2429500"/>
              <a:ext cx="459700" cy="463675"/>
            </a:xfrm>
            <a:custGeom>
              <a:rect b="b" l="l" r="r" t="t"/>
              <a:pathLst>
                <a:path extrusionOk="0" h="18547" w="18388">
                  <a:moveTo>
                    <a:pt x="5866" y="1"/>
                  </a:moveTo>
                  <a:lnTo>
                    <a:pt x="5866" y="12523"/>
                  </a:lnTo>
                  <a:lnTo>
                    <a:pt x="1" y="12523"/>
                  </a:lnTo>
                  <a:lnTo>
                    <a:pt x="1" y="18547"/>
                  </a:lnTo>
                  <a:lnTo>
                    <a:pt x="12365" y="18547"/>
                  </a:lnTo>
                  <a:lnTo>
                    <a:pt x="12365" y="12523"/>
                  </a:lnTo>
                  <a:lnTo>
                    <a:pt x="18388" y="12523"/>
                  </a:lnTo>
                  <a:lnTo>
                    <a:pt x="18388" y="6024"/>
                  </a:lnTo>
                  <a:lnTo>
                    <a:pt x="12365" y="6024"/>
                  </a:lnTo>
                  <a:lnTo>
                    <a:pt x="123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3833775" y="2116450"/>
              <a:ext cx="317025" cy="154575"/>
            </a:xfrm>
            <a:custGeom>
              <a:rect b="b" l="l" r="r" t="t"/>
              <a:pathLst>
                <a:path extrusionOk="0" h="6183" w="12681">
                  <a:moveTo>
                    <a:pt x="0" y="1"/>
                  </a:moveTo>
                  <a:lnTo>
                    <a:pt x="0" y="6183"/>
                  </a:lnTo>
                  <a:lnTo>
                    <a:pt x="12681" y="6183"/>
                  </a:lnTo>
                  <a:lnTo>
                    <a:pt x="1268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4459875" y="4145375"/>
              <a:ext cx="162500" cy="154575"/>
            </a:xfrm>
            <a:custGeom>
              <a:rect b="b" l="l" r="r" t="t"/>
              <a:pathLst>
                <a:path extrusionOk="0" h="6183" w="6500">
                  <a:moveTo>
                    <a:pt x="1" y="1"/>
                  </a:moveTo>
                  <a:lnTo>
                    <a:pt x="1" y="6183"/>
                  </a:lnTo>
                  <a:lnTo>
                    <a:pt x="6500" y="6183"/>
                  </a:lnTo>
                  <a:lnTo>
                    <a:pt x="650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4626325" y="3206200"/>
              <a:ext cx="146625" cy="154575"/>
            </a:xfrm>
            <a:custGeom>
              <a:rect b="b" l="l" r="r" t="t"/>
              <a:pathLst>
                <a:path extrusionOk="0" h="6183" w="5865">
                  <a:moveTo>
                    <a:pt x="0" y="1"/>
                  </a:moveTo>
                  <a:lnTo>
                    <a:pt x="0" y="6183"/>
                  </a:lnTo>
                  <a:lnTo>
                    <a:pt x="5865" y="6183"/>
                  </a:lnTo>
                  <a:lnTo>
                    <a:pt x="5865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4931450" y="32022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0" y="0"/>
                  </a:moveTo>
                  <a:lnTo>
                    <a:pt x="0" y="6499"/>
                  </a:lnTo>
                  <a:lnTo>
                    <a:pt x="6182" y="6499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13"/>
            <p:cNvSpPr/>
            <p:nvPr/>
          </p:nvSpPr>
          <p:spPr>
            <a:xfrm>
              <a:off x="3683175" y="3828350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lnTo>
                    <a:pt x="6183" y="6500"/>
                  </a:lnTo>
                  <a:lnTo>
                    <a:pt x="618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0" name="Google Shape;110;p13"/>
            <p:cNvSpPr/>
            <p:nvPr/>
          </p:nvSpPr>
          <p:spPr>
            <a:xfrm>
              <a:off x="3833775" y="3986875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0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2438875" y="2893150"/>
              <a:ext cx="463675" cy="313075"/>
            </a:xfrm>
            <a:custGeom>
              <a:rect b="b" l="l" r="r" t="t"/>
              <a:pathLst>
                <a:path extrusionOk="0" h="12523" w="18547">
                  <a:moveTo>
                    <a:pt x="1" y="1"/>
                  </a:moveTo>
                  <a:lnTo>
                    <a:pt x="1" y="12523"/>
                  </a:lnTo>
                  <a:lnTo>
                    <a:pt x="12523" y="12523"/>
                  </a:lnTo>
                  <a:lnTo>
                    <a:pt x="12523" y="6499"/>
                  </a:lnTo>
                  <a:lnTo>
                    <a:pt x="18546" y="6499"/>
                  </a:lnTo>
                  <a:lnTo>
                    <a:pt x="18546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13"/>
            <p:cNvSpPr/>
            <p:nvPr/>
          </p:nvSpPr>
          <p:spPr>
            <a:xfrm>
              <a:off x="2751925" y="2584050"/>
              <a:ext cx="142700" cy="158550"/>
            </a:xfrm>
            <a:custGeom>
              <a:rect b="b" l="l" r="r" t="t"/>
              <a:pathLst>
                <a:path extrusionOk="0" h="6342" w="5708">
                  <a:moveTo>
                    <a:pt x="1" y="1"/>
                  </a:moveTo>
                  <a:lnTo>
                    <a:pt x="1" y="6341"/>
                  </a:lnTo>
                  <a:lnTo>
                    <a:pt x="5707" y="6341"/>
                  </a:lnTo>
                  <a:lnTo>
                    <a:pt x="5707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13"/>
            <p:cNvSpPr/>
            <p:nvPr/>
          </p:nvSpPr>
          <p:spPr>
            <a:xfrm>
              <a:off x="2747975" y="2267050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0" y="0"/>
                  </a:moveTo>
                  <a:lnTo>
                    <a:pt x="0" y="6340"/>
                  </a:lnTo>
                  <a:lnTo>
                    <a:pt x="6182" y="6340"/>
                  </a:lnTo>
                  <a:lnTo>
                    <a:pt x="618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4" name="Google Shape;114;p13"/>
            <p:cNvSpPr/>
            <p:nvPr/>
          </p:nvSpPr>
          <p:spPr>
            <a:xfrm>
              <a:off x="3683175" y="3519275"/>
              <a:ext cx="154575" cy="158525"/>
            </a:xfrm>
            <a:custGeom>
              <a:rect b="b" l="l" r="r" t="t"/>
              <a:pathLst>
                <a:path extrusionOk="0" h="6341" w="6183">
                  <a:moveTo>
                    <a:pt x="1" y="0"/>
                  </a:moveTo>
                  <a:lnTo>
                    <a:pt x="1" y="6341"/>
                  </a:lnTo>
                  <a:lnTo>
                    <a:pt x="6183" y="6341"/>
                  </a:lnTo>
                  <a:lnTo>
                    <a:pt x="61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1967300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341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13"/>
            <p:cNvSpPr/>
            <p:nvPr/>
          </p:nvSpPr>
          <p:spPr>
            <a:xfrm>
              <a:off x="4772925" y="1026700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887" y="6341"/>
                  </a:moveTo>
                  <a:lnTo>
                    <a:pt x="24887" y="24569"/>
                  </a:lnTo>
                  <a:lnTo>
                    <a:pt x="6500" y="24569"/>
                  </a:lnTo>
                  <a:lnTo>
                    <a:pt x="6500" y="6341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13"/>
            <p:cNvSpPr/>
            <p:nvPr/>
          </p:nvSpPr>
          <p:spPr>
            <a:xfrm>
              <a:off x="1967300" y="3832325"/>
              <a:ext cx="780700" cy="776725"/>
            </a:xfrm>
            <a:custGeom>
              <a:rect b="b" l="l" r="r" t="t"/>
              <a:pathLst>
                <a:path extrusionOk="0" h="31069" w="31228">
                  <a:moveTo>
                    <a:pt x="24728" y="6499"/>
                  </a:moveTo>
                  <a:lnTo>
                    <a:pt x="24728" y="24728"/>
                  </a:lnTo>
                  <a:lnTo>
                    <a:pt x="6500" y="24728"/>
                  </a:lnTo>
                  <a:lnTo>
                    <a:pt x="6500" y="6499"/>
                  </a:lnTo>
                  <a:close/>
                  <a:moveTo>
                    <a:pt x="1" y="0"/>
                  </a:moveTo>
                  <a:lnTo>
                    <a:pt x="1" y="31068"/>
                  </a:lnTo>
                  <a:lnTo>
                    <a:pt x="31227" y="31068"/>
                  </a:lnTo>
                  <a:lnTo>
                    <a:pt x="3122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5248475" y="2429500"/>
              <a:ext cx="309100" cy="146650"/>
            </a:xfrm>
            <a:custGeom>
              <a:rect b="b" l="l" r="r" t="t"/>
              <a:pathLst>
                <a:path extrusionOk="0" h="5866" w="12364">
                  <a:moveTo>
                    <a:pt x="0" y="1"/>
                  </a:moveTo>
                  <a:lnTo>
                    <a:pt x="0" y="5866"/>
                  </a:lnTo>
                  <a:lnTo>
                    <a:pt x="12364" y="5866"/>
                  </a:lnTo>
                  <a:lnTo>
                    <a:pt x="1236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4622350" y="2267050"/>
              <a:ext cx="150600" cy="162475"/>
            </a:xfrm>
            <a:custGeom>
              <a:rect b="b" l="l" r="r" t="t"/>
              <a:pathLst>
                <a:path extrusionOk="0" h="6499" w="6024">
                  <a:moveTo>
                    <a:pt x="1" y="0"/>
                  </a:moveTo>
                  <a:lnTo>
                    <a:pt x="1" y="6499"/>
                  </a:lnTo>
                  <a:lnTo>
                    <a:pt x="6024" y="6499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5399050" y="3206200"/>
              <a:ext cx="158525" cy="158550"/>
            </a:xfrm>
            <a:custGeom>
              <a:rect b="b" l="l" r="r" t="t"/>
              <a:pathLst>
                <a:path extrusionOk="0" h="6342" w="6341">
                  <a:moveTo>
                    <a:pt x="0" y="1"/>
                  </a:moveTo>
                  <a:lnTo>
                    <a:pt x="0" y="6341"/>
                  </a:lnTo>
                  <a:lnTo>
                    <a:pt x="6341" y="6341"/>
                  </a:lnTo>
                  <a:cubicBezTo>
                    <a:pt x="6341" y="4281"/>
                    <a:pt x="6341" y="2220"/>
                    <a:pt x="634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5082025" y="4454475"/>
              <a:ext cx="162500" cy="158525"/>
            </a:xfrm>
            <a:custGeom>
              <a:rect b="b" l="l" r="r" t="t"/>
              <a:pathLst>
                <a:path extrusionOk="0" h="6341" w="6500">
                  <a:moveTo>
                    <a:pt x="1" y="0"/>
                  </a:moveTo>
                  <a:lnTo>
                    <a:pt x="1" y="6341"/>
                  </a:lnTo>
                  <a:lnTo>
                    <a:pt x="6500" y="6341"/>
                  </a:lnTo>
                  <a:lnTo>
                    <a:pt x="650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13"/>
            <p:cNvSpPr/>
            <p:nvPr/>
          </p:nvSpPr>
          <p:spPr>
            <a:xfrm>
              <a:off x="3687150" y="1181250"/>
              <a:ext cx="150600" cy="313075"/>
            </a:xfrm>
            <a:custGeom>
              <a:rect b="b" l="l" r="r" t="t"/>
              <a:pathLst>
                <a:path extrusionOk="0" h="12523" w="6024">
                  <a:moveTo>
                    <a:pt x="0" y="0"/>
                  </a:moveTo>
                  <a:lnTo>
                    <a:pt x="0" y="12523"/>
                  </a:lnTo>
                  <a:lnTo>
                    <a:pt x="6024" y="12523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3" name="Google Shape;123;p13"/>
            <p:cNvSpPr/>
            <p:nvPr/>
          </p:nvSpPr>
          <p:spPr>
            <a:xfrm>
              <a:off x="3683175" y="1644875"/>
              <a:ext cx="154575" cy="162500"/>
            </a:xfrm>
            <a:custGeom>
              <a:rect b="b" l="l" r="r" t="t"/>
              <a:pathLst>
                <a:path extrusionOk="0" h="6500" w="6183">
                  <a:moveTo>
                    <a:pt x="1" y="1"/>
                  </a:moveTo>
                  <a:lnTo>
                    <a:pt x="1" y="6500"/>
                  </a:lnTo>
                  <a:cubicBezTo>
                    <a:pt x="2012" y="6500"/>
                    <a:pt x="4023" y="6500"/>
                    <a:pt x="6034" y="6353"/>
                  </a:cubicBezTo>
                  <a:lnTo>
                    <a:pt x="6034" y="6353"/>
                  </a:lnTo>
                  <a:cubicBezTo>
                    <a:pt x="6031" y="6402"/>
                    <a:pt x="6028" y="6451"/>
                    <a:pt x="6024" y="6500"/>
                  </a:cubicBezTo>
                  <a:lnTo>
                    <a:pt x="6183" y="6341"/>
                  </a:lnTo>
                  <a:lnTo>
                    <a:pt x="6183" y="6341"/>
                  </a:lnTo>
                  <a:cubicBezTo>
                    <a:pt x="6133" y="6345"/>
                    <a:pt x="6084" y="6349"/>
                    <a:pt x="6034" y="6353"/>
                  </a:cubicBezTo>
                  <a:lnTo>
                    <a:pt x="6034" y="6353"/>
                  </a:lnTo>
                  <a:cubicBezTo>
                    <a:pt x="6183" y="4189"/>
                    <a:pt x="6183" y="2171"/>
                    <a:pt x="61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4" name="Google Shape;124;p13"/>
            <p:cNvSpPr/>
            <p:nvPr/>
          </p:nvSpPr>
          <p:spPr>
            <a:xfrm>
              <a:off x="3374075" y="1644875"/>
              <a:ext cx="150625" cy="162500"/>
            </a:xfrm>
            <a:custGeom>
              <a:rect b="b" l="l" r="r" t="t"/>
              <a:pathLst>
                <a:path extrusionOk="0" h="6500" w="6025">
                  <a:moveTo>
                    <a:pt x="1" y="1"/>
                  </a:moveTo>
                  <a:lnTo>
                    <a:pt x="1" y="6500"/>
                  </a:lnTo>
                  <a:lnTo>
                    <a:pt x="6024" y="6500"/>
                  </a:lnTo>
                  <a:lnTo>
                    <a:pt x="602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3833775" y="1494300"/>
              <a:ext cx="162475" cy="150600"/>
            </a:xfrm>
            <a:custGeom>
              <a:rect b="b" l="l" r="r" t="t"/>
              <a:pathLst>
                <a:path extrusionOk="0" h="6024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2125825" y="3202250"/>
              <a:ext cx="313075" cy="158525"/>
            </a:xfrm>
            <a:custGeom>
              <a:rect b="b" l="l" r="r" t="t"/>
              <a:pathLst>
                <a:path extrusionOk="0" h="6341" w="12523">
                  <a:moveTo>
                    <a:pt x="0" y="0"/>
                  </a:moveTo>
                  <a:lnTo>
                    <a:pt x="0" y="6341"/>
                  </a:lnTo>
                  <a:lnTo>
                    <a:pt x="12523" y="6341"/>
                  </a:lnTo>
                  <a:lnTo>
                    <a:pt x="12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3833775" y="1803400"/>
              <a:ext cx="158525" cy="150600"/>
            </a:xfrm>
            <a:custGeom>
              <a:rect b="b" l="l" r="r" t="t"/>
              <a:pathLst>
                <a:path extrusionOk="0" h="6024" w="6341">
                  <a:moveTo>
                    <a:pt x="159" y="0"/>
                  </a:moveTo>
                  <a:cubicBezTo>
                    <a:pt x="159" y="0"/>
                    <a:pt x="0" y="159"/>
                    <a:pt x="0" y="159"/>
                  </a:cubicBezTo>
                  <a:lnTo>
                    <a:pt x="159" y="159"/>
                  </a:lnTo>
                  <a:cubicBezTo>
                    <a:pt x="159" y="106"/>
                    <a:pt x="159" y="53"/>
                    <a:pt x="159" y="0"/>
                  </a:cubicBezTo>
                  <a:close/>
                  <a:moveTo>
                    <a:pt x="159" y="159"/>
                  </a:moveTo>
                  <a:cubicBezTo>
                    <a:pt x="159" y="2159"/>
                    <a:pt x="159" y="4016"/>
                    <a:pt x="159" y="6024"/>
                  </a:cubicBezTo>
                  <a:lnTo>
                    <a:pt x="6340" y="6024"/>
                  </a:lnTo>
                  <a:lnTo>
                    <a:pt x="6340" y="15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3211625" y="1807350"/>
              <a:ext cx="162475" cy="150625"/>
            </a:xfrm>
            <a:custGeom>
              <a:rect b="b" l="l" r="r" t="t"/>
              <a:pathLst>
                <a:path extrusionOk="0" h="6025" w="6499">
                  <a:moveTo>
                    <a:pt x="0" y="1"/>
                  </a:moveTo>
                  <a:lnTo>
                    <a:pt x="0" y="6024"/>
                  </a:lnTo>
                  <a:lnTo>
                    <a:pt x="6499" y="6024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4622350" y="2742575"/>
              <a:ext cx="150600" cy="150600"/>
            </a:xfrm>
            <a:custGeom>
              <a:rect b="b" l="l" r="r" t="t"/>
              <a:pathLst>
                <a:path extrusionOk="0" h="6024" w="6024">
                  <a:moveTo>
                    <a:pt x="1" y="0"/>
                  </a:moveTo>
                  <a:lnTo>
                    <a:pt x="1" y="6024"/>
                  </a:lnTo>
                  <a:lnTo>
                    <a:pt x="6024" y="6024"/>
                  </a:lnTo>
                  <a:lnTo>
                    <a:pt x="60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4622350" y="3681750"/>
              <a:ext cx="146650" cy="142675"/>
            </a:xfrm>
            <a:custGeom>
              <a:rect b="b" l="l" r="r" t="t"/>
              <a:pathLst>
                <a:path extrusionOk="0" h="5707" w="5866">
                  <a:moveTo>
                    <a:pt x="1" y="0"/>
                  </a:moveTo>
                  <a:lnTo>
                    <a:pt x="1" y="5706"/>
                  </a:lnTo>
                  <a:lnTo>
                    <a:pt x="5865" y="5706"/>
                  </a:lnTo>
                  <a:lnTo>
                    <a:pt x="586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3"/>
            <p:cNvSpPr/>
            <p:nvPr/>
          </p:nvSpPr>
          <p:spPr>
            <a:xfrm>
              <a:off x="2129775" y="1185200"/>
              <a:ext cx="455750" cy="459700"/>
            </a:xfrm>
            <a:custGeom>
              <a:rect b="b" l="l" r="r" t="t"/>
              <a:pathLst>
                <a:path extrusionOk="0" h="18388" w="18230">
                  <a:moveTo>
                    <a:pt x="1" y="1"/>
                  </a:moveTo>
                  <a:lnTo>
                    <a:pt x="1" y="18388"/>
                  </a:lnTo>
                  <a:lnTo>
                    <a:pt x="18229" y="18388"/>
                  </a:lnTo>
                  <a:lnTo>
                    <a:pt x="1822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3"/>
            <p:cNvSpPr/>
            <p:nvPr/>
          </p:nvSpPr>
          <p:spPr>
            <a:xfrm>
              <a:off x="4935400" y="1185200"/>
              <a:ext cx="459700" cy="455750"/>
            </a:xfrm>
            <a:custGeom>
              <a:rect b="b" l="l" r="r" t="t"/>
              <a:pathLst>
                <a:path extrusionOk="0" h="18230" w="18388">
                  <a:moveTo>
                    <a:pt x="1" y="1"/>
                  </a:moveTo>
                  <a:lnTo>
                    <a:pt x="1" y="18229"/>
                  </a:lnTo>
                  <a:lnTo>
                    <a:pt x="18388" y="18229"/>
                  </a:lnTo>
                  <a:lnTo>
                    <a:pt x="18388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3"/>
            <p:cNvSpPr/>
            <p:nvPr/>
          </p:nvSpPr>
          <p:spPr>
            <a:xfrm>
              <a:off x="2129775" y="3994800"/>
              <a:ext cx="455750" cy="455725"/>
            </a:xfrm>
            <a:custGeom>
              <a:rect b="b" l="l" r="r" t="t"/>
              <a:pathLst>
                <a:path extrusionOk="0" h="18229" w="18230">
                  <a:moveTo>
                    <a:pt x="1" y="0"/>
                  </a:moveTo>
                  <a:lnTo>
                    <a:pt x="1" y="18229"/>
                  </a:lnTo>
                  <a:lnTo>
                    <a:pt x="18229" y="18229"/>
                  </a:lnTo>
                  <a:lnTo>
                    <a:pt x="1822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3"/>
            <p:cNvSpPr/>
            <p:nvPr/>
          </p:nvSpPr>
          <p:spPr>
            <a:xfrm>
              <a:off x="2712300" y="1759800"/>
              <a:ext cx="2116150" cy="2116150"/>
            </a:xfrm>
            <a:custGeom>
              <a:rect b="b" l="l" r="r" t="t"/>
              <a:pathLst>
                <a:path extrusionOk="0" h="84646" w="84646">
                  <a:moveTo>
                    <a:pt x="1" y="1"/>
                  </a:moveTo>
                  <a:lnTo>
                    <a:pt x="1" y="84645"/>
                  </a:lnTo>
                  <a:lnTo>
                    <a:pt x="84645" y="84645"/>
                  </a:lnTo>
                  <a:lnTo>
                    <a:pt x="8464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3"/>
            <p:cNvSpPr/>
            <p:nvPr/>
          </p:nvSpPr>
          <p:spPr>
            <a:xfrm>
              <a:off x="3255200" y="2239300"/>
              <a:ext cx="217975" cy="261575"/>
            </a:xfrm>
            <a:custGeom>
              <a:rect b="b" l="l" r="r" t="t"/>
              <a:pathLst>
                <a:path extrusionOk="0" h="10463" w="8719">
                  <a:moveTo>
                    <a:pt x="1" y="0"/>
                  </a:moveTo>
                  <a:lnTo>
                    <a:pt x="3646" y="5548"/>
                  </a:lnTo>
                  <a:lnTo>
                    <a:pt x="3646" y="10462"/>
                  </a:lnTo>
                  <a:lnTo>
                    <a:pt x="5073" y="10462"/>
                  </a:lnTo>
                  <a:lnTo>
                    <a:pt x="5073" y="5548"/>
                  </a:lnTo>
                  <a:lnTo>
                    <a:pt x="8719" y="0"/>
                  </a:lnTo>
                  <a:lnTo>
                    <a:pt x="7292" y="0"/>
                  </a:lnTo>
                  <a:lnTo>
                    <a:pt x="4439" y="4280"/>
                  </a:lnTo>
                  <a:lnTo>
                    <a:pt x="1427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3"/>
            <p:cNvSpPr/>
            <p:nvPr/>
          </p:nvSpPr>
          <p:spPr>
            <a:xfrm>
              <a:off x="3496925" y="2235325"/>
              <a:ext cx="245725" cy="269500"/>
            </a:xfrm>
            <a:custGeom>
              <a:rect b="b" l="l" r="r" t="t"/>
              <a:pathLst>
                <a:path extrusionOk="0" h="10780" w="9829">
                  <a:moveTo>
                    <a:pt x="4915" y="1111"/>
                  </a:moveTo>
                  <a:cubicBezTo>
                    <a:pt x="5866" y="1111"/>
                    <a:pt x="6817" y="1586"/>
                    <a:pt x="7292" y="2220"/>
                  </a:cubicBezTo>
                  <a:cubicBezTo>
                    <a:pt x="7926" y="3013"/>
                    <a:pt x="8243" y="4122"/>
                    <a:pt x="8243" y="5390"/>
                  </a:cubicBezTo>
                  <a:cubicBezTo>
                    <a:pt x="8243" y="6817"/>
                    <a:pt x="7926" y="7768"/>
                    <a:pt x="7292" y="8560"/>
                  </a:cubicBezTo>
                  <a:cubicBezTo>
                    <a:pt x="6817" y="9353"/>
                    <a:pt x="5866" y="9670"/>
                    <a:pt x="4915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903" y="7768"/>
                    <a:pt x="1586" y="6817"/>
                    <a:pt x="1586" y="5390"/>
                  </a:cubicBezTo>
                  <a:cubicBezTo>
                    <a:pt x="1586" y="4122"/>
                    <a:pt x="1903" y="3013"/>
                    <a:pt x="2378" y="2220"/>
                  </a:cubicBezTo>
                  <a:cubicBezTo>
                    <a:pt x="3012" y="1586"/>
                    <a:pt x="3805" y="1111"/>
                    <a:pt x="4915" y="1111"/>
                  </a:cubicBezTo>
                  <a:close/>
                  <a:moveTo>
                    <a:pt x="4915" y="1"/>
                  </a:moveTo>
                  <a:cubicBezTo>
                    <a:pt x="3488" y="1"/>
                    <a:pt x="2220" y="476"/>
                    <a:pt x="1427" y="1428"/>
                  </a:cubicBezTo>
                  <a:cubicBezTo>
                    <a:pt x="476" y="2379"/>
                    <a:pt x="1" y="3805"/>
                    <a:pt x="1" y="5390"/>
                  </a:cubicBezTo>
                  <a:cubicBezTo>
                    <a:pt x="1" y="7134"/>
                    <a:pt x="476" y="8402"/>
                    <a:pt x="1427" y="9353"/>
                  </a:cubicBezTo>
                  <a:cubicBezTo>
                    <a:pt x="2220" y="10304"/>
                    <a:pt x="3488" y="10780"/>
                    <a:pt x="4915" y="10780"/>
                  </a:cubicBezTo>
                  <a:cubicBezTo>
                    <a:pt x="6341" y="10780"/>
                    <a:pt x="7609" y="10304"/>
                    <a:pt x="8402" y="9353"/>
                  </a:cubicBezTo>
                  <a:cubicBezTo>
                    <a:pt x="9353" y="8402"/>
                    <a:pt x="9828" y="7134"/>
                    <a:pt x="9828" y="5390"/>
                  </a:cubicBezTo>
                  <a:cubicBezTo>
                    <a:pt x="9828" y="3805"/>
                    <a:pt x="9353" y="2379"/>
                    <a:pt x="8402" y="1428"/>
                  </a:cubicBezTo>
                  <a:cubicBezTo>
                    <a:pt x="7609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3"/>
            <p:cNvSpPr/>
            <p:nvPr/>
          </p:nvSpPr>
          <p:spPr>
            <a:xfrm>
              <a:off x="3794125" y="2239300"/>
              <a:ext cx="198175" cy="265525"/>
            </a:xfrm>
            <a:custGeom>
              <a:rect b="b" l="l" r="r" t="t"/>
              <a:pathLst>
                <a:path extrusionOk="0" h="10621" w="7927">
                  <a:moveTo>
                    <a:pt x="1" y="0"/>
                  </a:moveTo>
                  <a:lnTo>
                    <a:pt x="1" y="6499"/>
                  </a:lnTo>
                  <a:cubicBezTo>
                    <a:pt x="1" y="7926"/>
                    <a:pt x="318" y="8877"/>
                    <a:pt x="952" y="9670"/>
                  </a:cubicBezTo>
                  <a:cubicBezTo>
                    <a:pt x="1586" y="10304"/>
                    <a:pt x="2537" y="10621"/>
                    <a:pt x="3964" y="10621"/>
                  </a:cubicBezTo>
                  <a:cubicBezTo>
                    <a:pt x="5232" y="10621"/>
                    <a:pt x="6183" y="10304"/>
                    <a:pt x="6975" y="9670"/>
                  </a:cubicBezTo>
                  <a:cubicBezTo>
                    <a:pt x="7609" y="8877"/>
                    <a:pt x="7926" y="7926"/>
                    <a:pt x="7926" y="6499"/>
                  </a:cubicBezTo>
                  <a:lnTo>
                    <a:pt x="7926" y="0"/>
                  </a:lnTo>
                  <a:lnTo>
                    <a:pt x="6500" y="0"/>
                  </a:lnTo>
                  <a:lnTo>
                    <a:pt x="6500" y="6341"/>
                  </a:lnTo>
                  <a:cubicBezTo>
                    <a:pt x="6500" y="7450"/>
                    <a:pt x="6341" y="8243"/>
                    <a:pt x="5866" y="8877"/>
                  </a:cubicBezTo>
                  <a:cubicBezTo>
                    <a:pt x="5549" y="9353"/>
                    <a:pt x="4915" y="9511"/>
                    <a:pt x="3964" y="9511"/>
                  </a:cubicBezTo>
                  <a:cubicBezTo>
                    <a:pt x="3013" y="9511"/>
                    <a:pt x="2379" y="9353"/>
                    <a:pt x="1903" y="8877"/>
                  </a:cubicBezTo>
                  <a:cubicBezTo>
                    <a:pt x="1586" y="8243"/>
                    <a:pt x="1269" y="7450"/>
                    <a:pt x="1269" y="6341"/>
                  </a:cubicBezTo>
                  <a:lnTo>
                    <a:pt x="1269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3"/>
            <p:cNvSpPr/>
            <p:nvPr/>
          </p:nvSpPr>
          <p:spPr>
            <a:xfrm>
              <a:off x="4059650" y="2239300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3170" y="1110"/>
                  </a:moveTo>
                  <a:cubicBezTo>
                    <a:pt x="3804" y="1110"/>
                    <a:pt x="4438" y="1269"/>
                    <a:pt x="4755" y="1586"/>
                  </a:cubicBezTo>
                  <a:cubicBezTo>
                    <a:pt x="5072" y="1903"/>
                    <a:pt x="5231" y="2378"/>
                    <a:pt x="5231" y="3012"/>
                  </a:cubicBezTo>
                  <a:cubicBezTo>
                    <a:pt x="5231" y="3646"/>
                    <a:pt x="5072" y="4122"/>
                    <a:pt x="4755" y="4439"/>
                  </a:cubicBezTo>
                  <a:cubicBezTo>
                    <a:pt x="4438" y="4756"/>
                    <a:pt x="3804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7" y="6024"/>
                    <a:pt x="3963" y="6182"/>
                    <a:pt x="4280" y="6341"/>
                  </a:cubicBezTo>
                  <a:cubicBezTo>
                    <a:pt x="4597" y="6658"/>
                    <a:pt x="4914" y="7133"/>
                    <a:pt x="5231" y="7767"/>
                  </a:cubicBezTo>
                  <a:lnTo>
                    <a:pt x="6658" y="10462"/>
                  </a:lnTo>
                  <a:lnTo>
                    <a:pt x="8084" y="10462"/>
                  </a:lnTo>
                  <a:lnTo>
                    <a:pt x="6658" y="7609"/>
                  </a:lnTo>
                  <a:cubicBezTo>
                    <a:pt x="6341" y="6975"/>
                    <a:pt x="6182" y="6499"/>
                    <a:pt x="5865" y="6182"/>
                  </a:cubicBezTo>
                  <a:cubicBezTo>
                    <a:pt x="5548" y="5865"/>
                    <a:pt x="5231" y="5707"/>
                    <a:pt x="4914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9"/>
                    <a:pt x="5865" y="793"/>
                  </a:cubicBezTo>
                  <a:cubicBezTo>
                    <a:pt x="5231" y="317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3"/>
            <p:cNvSpPr/>
            <p:nvPr/>
          </p:nvSpPr>
          <p:spPr>
            <a:xfrm>
              <a:off x="2961950" y="2667275"/>
              <a:ext cx="241750" cy="313075"/>
            </a:xfrm>
            <a:custGeom>
              <a:rect b="b" l="l" r="r" t="t"/>
              <a:pathLst>
                <a:path extrusionOk="0" h="12523" w="9670">
                  <a:moveTo>
                    <a:pt x="4915" y="1110"/>
                  </a:moveTo>
                  <a:cubicBezTo>
                    <a:pt x="5866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6" y="9670"/>
                    <a:pt x="4915" y="9670"/>
                  </a:cubicBezTo>
                  <a:cubicBezTo>
                    <a:pt x="3805" y="9670"/>
                    <a:pt x="3013" y="9353"/>
                    <a:pt x="2379" y="8560"/>
                  </a:cubicBezTo>
                  <a:cubicBezTo>
                    <a:pt x="1745" y="7768"/>
                    <a:pt x="1427" y="6658"/>
                    <a:pt x="1427" y="5390"/>
                  </a:cubicBezTo>
                  <a:cubicBezTo>
                    <a:pt x="1427" y="4122"/>
                    <a:pt x="1745" y="3012"/>
                    <a:pt x="2379" y="2220"/>
                  </a:cubicBezTo>
                  <a:cubicBezTo>
                    <a:pt x="3013" y="1427"/>
                    <a:pt x="3805" y="1110"/>
                    <a:pt x="4915" y="1110"/>
                  </a:cubicBezTo>
                  <a:close/>
                  <a:moveTo>
                    <a:pt x="4915" y="1"/>
                  </a:moveTo>
                  <a:cubicBezTo>
                    <a:pt x="3330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30" y="10779"/>
                    <a:pt x="4915" y="10779"/>
                  </a:cubicBezTo>
                  <a:lnTo>
                    <a:pt x="5390" y="10779"/>
                  </a:lnTo>
                  <a:lnTo>
                    <a:pt x="6975" y="12523"/>
                  </a:lnTo>
                  <a:lnTo>
                    <a:pt x="8719" y="12523"/>
                  </a:lnTo>
                  <a:lnTo>
                    <a:pt x="6817" y="10462"/>
                  </a:lnTo>
                  <a:cubicBezTo>
                    <a:pt x="7768" y="9987"/>
                    <a:pt x="8560" y="9353"/>
                    <a:pt x="9036" y="8560"/>
                  </a:cubicBezTo>
                  <a:cubicBezTo>
                    <a:pt x="9511" y="7609"/>
                    <a:pt x="9670" y="6658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5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3"/>
            <p:cNvSpPr/>
            <p:nvPr/>
          </p:nvSpPr>
          <p:spPr>
            <a:xfrm>
              <a:off x="3259175" y="2671250"/>
              <a:ext cx="206075" cy="261550"/>
            </a:xfrm>
            <a:custGeom>
              <a:rect b="b" l="l" r="r" t="t"/>
              <a:pathLst>
                <a:path extrusionOk="0" h="10462" w="8243">
                  <a:moveTo>
                    <a:pt x="3170" y="1110"/>
                  </a:moveTo>
                  <a:cubicBezTo>
                    <a:pt x="3963" y="1110"/>
                    <a:pt x="4438" y="1268"/>
                    <a:pt x="4755" y="1585"/>
                  </a:cubicBezTo>
                  <a:cubicBezTo>
                    <a:pt x="5072" y="1902"/>
                    <a:pt x="5231" y="2378"/>
                    <a:pt x="5231" y="3012"/>
                  </a:cubicBezTo>
                  <a:cubicBezTo>
                    <a:pt x="5231" y="3646"/>
                    <a:pt x="5072" y="4121"/>
                    <a:pt x="4755" y="4438"/>
                  </a:cubicBezTo>
                  <a:cubicBezTo>
                    <a:pt x="4438" y="4755"/>
                    <a:pt x="3963" y="4914"/>
                    <a:pt x="3170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0" y="0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6023"/>
                  </a:lnTo>
                  <a:lnTo>
                    <a:pt x="3012" y="6023"/>
                  </a:lnTo>
                  <a:cubicBezTo>
                    <a:pt x="3487" y="6023"/>
                    <a:pt x="3963" y="6182"/>
                    <a:pt x="4280" y="6340"/>
                  </a:cubicBezTo>
                  <a:cubicBezTo>
                    <a:pt x="4597" y="6657"/>
                    <a:pt x="4914" y="7133"/>
                    <a:pt x="5389" y="7767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4"/>
                    <a:pt x="6182" y="6499"/>
                    <a:pt x="5865" y="6182"/>
                  </a:cubicBezTo>
                  <a:cubicBezTo>
                    <a:pt x="5548" y="5865"/>
                    <a:pt x="5231" y="5706"/>
                    <a:pt x="5072" y="5548"/>
                  </a:cubicBezTo>
                  <a:cubicBezTo>
                    <a:pt x="5548" y="5389"/>
                    <a:pt x="6024" y="5072"/>
                    <a:pt x="6341" y="4597"/>
                  </a:cubicBezTo>
                  <a:cubicBezTo>
                    <a:pt x="6658" y="4280"/>
                    <a:pt x="6816" y="3646"/>
                    <a:pt x="6816" y="3012"/>
                  </a:cubicBezTo>
                  <a:cubicBezTo>
                    <a:pt x="6816" y="2061"/>
                    <a:pt x="6499" y="1268"/>
                    <a:pt x="5865" y="793"/>
                  </a:cubicBezTo>
                  <a:cubicBezTo>
                    <a:pt x="5389" y="159"/>
                    <a:pt x="4438" y="0"/>
                    <a:pt x="3170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3"/>
            <p:cNvSpPr/>
            <p:nvPr/>
          </p:nvSpPr>
          <p:spPr>
            <a:xfrm>
              <a:off x="3588075" y="2667275"/>
              <a:ext cx="210050" cy="269500"/>
            </a:xfrm>
            <a:custGeom>
              <a:rect b="b" l="l" r="r" t="t"/>
              <a:pathLst>
                <a:path extrusionOk="0" h="10780" w="8402">
                  <a:moveTo>
                    <a:pt x="5073" y="1"/>
                  </a:moveTo>
                  <a:cubicBezTo>
                    <a:pt x="3488" y="1"/>
                    <a:pt x="2220" y="476"/>
                    <a:pt x="1427" y="1427"/>
                  </a:cubicBezTo>
                  <a:cubicBezTo>
                    <a:pt x="476" y="2378"/>
                    <a:pt x="0" y="3646"/>
                    <a:pt x="0" y="5390"/>
                  </a:cubicBezTo>
                  <a:cubicBezTo>
                    <a:pt x="0" y="7133"/>
                    <a:pt x="476" y="8402"/>
                    <a:pt x="1427" y="9353"/>
                  </a:cubicBezTo>
                  <a:cubicBezTo>
                    <a:pt x="2220" y="10304"/>
                    <a:pt x="3488" y="10779"/>
                    <a:pt x="5073" y="10779"/>
                  </a:cubicBezTo>
                  <a:cubicBezTo>
                    <a:pt x="5707" y="10779"/>
                    <a:pt x="6341" y="10779"/>
                    <a:pt x="6816" y="10621"/>
                  </a:cubicBezTo>
                  <a:cubicBezTo>
                    <a:pt x="7450" y="10462"/>
                    <a:pt x="7926" y="10145"/>
                    <a:pt x="8401" y="9828"/>
                  </a:cubicBezTo>
                  <a:lnTo>
                    <a:pt x="8401" y="8402"/>
                  </a:lnTo>
                  <a:cubicBezTo>
                    <a:pt x="7926" y="8719"/>
                    <a:pt x="7450" y="9036"/>
                    <a:pt x="6975" y="9353"/>
                  </a:cubicBezTo>
                  <a:cubicBezTo>
                    <a:pt x="6341" y="9511"/>
                    <a:pt x="5865" y="9670"/>
                    <a:pt x="5231" y="9670"/>
                  </a:cubicBezTo>
                  <a:cubicBezTo>
                    <a:pt x="3963" y="9670"/>
                    <a:pt x="3012" y="9353"/>
                    <a:pt x="2378" y="8560"/>
                  </a:cubicBezTo>
                  <a:cubicBezTo>
                    <a:pt x="1744" y="7768"/>
                    <a:pt x="1427" y="6816"/>
                    <a:pt x="1427" y="5390"/>
                  </a:cubicBezTo>
                  <a:cubicBezTo>
                    <a:pt x="1427" y="3963"/>
                    <a:pt x="1744" y="3012"/>
                    <a:pt x="2378" y="2220"/>
                  </a:cubicBezTo>
                  <a:cubicBezTo>
                    <a:pt x="3012" y="1427"/>
                    <a:pt x="3963" y="1110"/>
                    <a:pt x="5231" y="1110"/>
                  </a:cubicBezTo>
                  <a:cubicBezTo>
                    <a:pt x="5865" y="1110"/>
                    <a:pt x="6341" y="1269"/>
                    <a:pt x="6975" y="1427"/>
                  </a:cubicBezTo>
                  <a:cubicBezTo>
                    <a:pt x="7450" y="1744"/>
                    <a:pt x="7926" y="2061"/>
                    <a:pt x="8401" y="2378"/>
                  </a:cubicBezTo>
                  <a:lnTo>
                    <a:pt x="8401" y="952"/>
                  </a:lnTo>
                  <a:cubicBezTo>
                    <a:pt x="7926" y="635"/>
                    <a:pt x="7450" y="318"/>
                    <a:pt x="6816" y="159"/>
                  </a:cubicBezTo>
                  <a:cubicBezTo>
                    <a:pt x="6341" y="1"/>
                    <a:pt x="5707" y="1"/>
                    <a:pt x="5073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3"/>
            <p:cNvSpPr/>
            <p:nvPr/>
          </p:nvSpPr>
          <p:spPr>
            <a:xfrm>
              <a:off x="3845650" y="2667275"/>
              <a:ext cx="241750" cy="269500"/>
            </a:xfrm>
            <a:custGeom>
              <a:rect b="b" l="l" r="r" t="t"/>
              <a:pathLst>
                <a:path extrusionOk="0" h="10780" w="9670">
                  <a:moveTo>
                    <a:pt x="4914" y="1110"/>
                  </a:moveTo>
                  <a:cubicBezTo>
                    <a:pt x="5865" y="1110"/>
                    <a:pt x="6658" y="1427"/>
                    <a:pt x="7292" y="2220"/>
                  </a:cubicBezTo>
                  <a:cubicBezTo>
                    <a:pt x="7926" y="3012"/>
                    <a:pt x="8243" y="4122"/>
                    <a:pt x="8243" y="5390"/>
                  </a:cubicBezTo>
                  <a:cubicBezTo>
                    <a:pt x="8243" y="6658"/>
                    <a:pt x="7926" y="7768"/>
                    <a:pt x="7292" y="8560"/>
                  </a:cubicBezTo>
                  <a:cubicBezTo>
                    <a:pt x="6658" y="9353"/>
                    <a:pt x="5865" y="9670"/>
                    <a:pt x="4914" y="9670"/>
                  </a:cubicBezTo>
                  <a:cubicBezTo>
                    <a:pt x="3805" y="9670"/>
                    <a:pt x="3012" y="9353"/>
                    <a:pt x="2378" y="8560"/>
                  </a:cubicBezTo>
                  <a:cubicBezTo>
                    <a:pt x="1744" y="7768"/>
                    <a:pt x="1427" y="6658"/>
                    <a:pt x="1427" y="5390"/>
                  </a:cubicBezTo>
                  <a:cubicBezTo>
                    <a:pt x="1427" y="4122"/>
                    <a:pt x="1744" y="3012"/>
                    <a:pt x="2378" y="2220"/>
                  </a:cubicBezTo>
                  <a:cubicBezTo>
                    <a:pt x="3012" y="1427"/>
                    <a:pt x="3805" y="1110"/>
                    <a:pt x="4914" y="1110"/>
                  </a:cubicBezTo>
                  <a:close/>
                  <a:moveTo>
                    <a:pt x="4914" y="1"/>
                  </a:moveTo>
                  <a:cubicBezTo>
                    <a:pt x="3329" y="1"/>
                    <a:pt x="2220" y="476"/>
                    <a:pt x="1269" y="1427"/>
                  </a:cubicBezTo>
                  <a:cubicBezTo>
                    <a:pt x="476" y="2378"/>
                    <a:pt x="1" y="3805"/>
                    <a:pt x="1" y="5390"/>
                  </a:cubicBezTo>
                  <a:cubicBezTo>
                    <a:pt x="1" y="6975"/>
                    <a:pt x="476" y="8402"/>
                    <a:pt x="1269" y="9353"/>
                  </a:cubicBezTo>
                  <a:cubicBezTo>
                    <a:pt x="2220" y="10304"/>
                    <a:pt x="3329" y="10779"/>
                    <a:pt x="4914" y="10779"/>
                  </a:cubicBezTo>
                  <a:cubicBezTo>
                    <a:pt x="6341" y="10779"/>
                    <a:pt x="7451" y="10304"/>
                    <a:pt x="8402" y="9353"/>
                  </a:cubicBezTo>
                  <a:cubicBezTo>
                    <a:pt x="9194" y="8402"/>
                    <a:pt x="9670" y="6975"/>
                    <a:pt x="9670" y="5390"/>
                  </a:cubicBezTo>
                  <a:cubicBezTo>
                    <a:pt x="9670" y="3805"/>
                    <a:pt x="9194" y="2378"/>
                    <a:pt x="8402" y="1427"/>
                  </a:cubicBezTo>
                  <a:cubicBezTo>
                    <a:pt x="7451" y="476"/>
                    <a:pt x="6341" y="1"/>
                    <a:pt x="4914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3"/>
            <p:cNvSpPr/>
            <p:nvPr/>
          </p:nvSpPr>
          <p:spPr>
            <a:xfrm>
              <a:off x="4142850" y="2671250"/>
              <a:ext cx="221950" cy="261550"/>
            </a:xfrm>
            <a:custGeom>
              <a:rect b="b" l="l" r="r" t="t"/>
              <a:pathLst>
                <a:path extrusionOk="0" h="10462" w="8878">
                  <a:moveTo>
                    <a:pt x="3171" y="1110"/>
                  </a:moveTo>
                  <a:cubicBezTo>
                    <a:pt x="4598" y="1110"/>
                    <a:pt x="5707" y="1427"/>
                    <a:pt x="6341" y="2061"/>
                  </a:cubicBezTo>
                  <a:cubicBezTo>
                    <a:pt x="6975" y="2853"/>
                    <a:pt x="7292" y="3804"/>
                    <a:pt x="7292" y="5231"/>
                  </a:cubicBezTo>
                  <a:cubicBezTo>
                    <a:pt x="7292" y="6657"/>
                    <a:pt x="6975" y="7609"/>
                    <a:pt x="6341" y="8243"/>
                  </a:cubicBezTo>
                  <a:cubicBezTo>
                    <a:pt x="5707" y="9035"/>
                    <a:pt x="4598" y="9352"/>
                    <a:pt x="3171" y="9352"/>
                  </a:cubicBezTo>
                  <a:lnTo>
                    <a:pt x="1427" y="9352"/>
                  </a:lnTo>
                  <a:lnTo>
                    <a:pt x="1427" y="1110"/>
                  </a:lnTo>
                  <a:close/>
                  <a:moveTo>
                    <a:pt x="1" y="0"/>
                  </a:moveTo>
                  <a:lnTo>
                    <a:pt x="1" y="10462"/>
                  </a:lnTo>
                  <a:lnTo>
                    <a:pt x="2854" y="10462"/>
                  </a:lnTo>
                  <a:cubicBezTo>
                    <a:pt x="4915" y="10462"/>
                    <a:pt x="6500" y="9986"/>
                    <a:pt x="7451" y="9194"/>
                  </a:cubicBezTo>
                  <a:cubicBezTo>
                    <a:pt x="8402" y="8401"/>
                    <a:pt x="8877" y="6974"/>
                    <a:pt x="8877" y="5231"/>
                  </a:cubicBezTo>
                  <a:cubicBezTo>
                    <a:pt x="8877" y="3487"/>
                    <a:pt x="8402" y="2061"/>
                    <a:pt x="7451" y="1268"/>
                  </a:cubicBezTo>
                  <a:cubicBezTo>
                    <a:pt x="6500" y="476"/>
                    <a:pt x="4915" y="0"/>
                    <a:pt x="2854" y="0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3"/>
            <p:cNvSpPr/>
            <p:nvPr/>
          </p:nvSpPr>
          <p:spPr>
            <a:xfrm>
              <a:off x="4420250" y="2671250"/>
              <a:ext cx="170425" cy="261550"/>
            </a:xfrm>
            <a:custGeom>
              <a:rect b="b" l="l" r="r" t="t"/>
              <a:pathLst>
                <a:path extrusionOk="0" h="10462" w="6817">
                  <a:moveTo>
                    <a:pt x="1" y="0"/>
                  </a:moveTo>
                  <a:lnTo>
                    <a:pt x="1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548"/>
                  </a:lnTo>
                  <a:lnTo>
                    <a:pt x="6341" y="5548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0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3"/>
            <p:cNvSpPr/>
            <p:nvPr/>
          </p:nvSpPr>
          <p:spPr>
            <a:xfrm>
              <a:off x="3330500" y="3103175"/>
              <a:ext cx="202125" cy="261575"/>
            </a:xfrm>
            <a:custGeom>
              <a:rect b="b" l="l" r="r" t="t"/>
              <a:pathLst>
                <a:path extrusionOk="0" h="10463" w="8085">
                  <a:moveTo>
                    <a:pt x="0" y="1"/>
                  </a:moveTo>
                  <a:lnTo>
                    <a:pt x="0" y="10462"/>
                  </a:lnTo>
                  <a:lnTo>
                    <a:pt x="1427" y="10462"/>
                  </a:lnTo>
                  <a:lnTo>
                    <a:pt x="1427" y="5390"/>
                  </a:lnTo>
                  <a:lnTo>
                    <a:pt x="6658" y="5390"/>
                  </a:lnTo>
                  <a:lnTo>
                    <a:pt x="6658" y="10462"/>
                  </a:lnTo>
                  <a:lnTo>
                    <a:pt x="8084" y="10462"/>
                  </a:lnTo>
                  <a:lnTo>
                    <a:pt x="8084" y="1"/>
                  </a:lnTo>
                  <a:lnTo>
                    <a:pt x="6658" y="1"/>
                  </a:lnTo>
                  <a:lnTo>
                    <a:pt x="6658" y="4280"/>
                  </a:lnTo>
                  <a:lnTo>
                    <a:pt x="1427" y="4280"/>
                  </a:lnTo>
                  <a:lnTo>
                    <a:pt x="1427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3"/>
            <p:cNvSpPr/>
            <p:nvPr/>
          </p:nvSpPr>
          <p:spPr>
            <a:xfrm>
              <a:off x="3603925" y="3103175"/>
              <a:ext cx="166450" cy="261575"/>
            </a:xfrm>
            <a:custGeom>
              <a:rect b="b" l="l" r="r" t="t"/>
              <a:pathLst>
                <a:path extrusionOk="0" h="10463" w="6658">
                  <a:moveTo>
                    <a:pt x="0" y="1"/>
                  </a:moveTo>
                  <a:lnTo>
                    <a:pt x="0" y="10462"/>
                  </a:lnTo>
                  <a:lnTo>
                    <a:pt x="6658" y="10462"/>
                  </a:lnTo>
                  <a:lnTo>
                    <a:pt x="6658" y="9194"/>
                  </a:lnTo>
                  <a:lnTo>
                    <a:pt x="1269" y="9194"/>
                  </a:lnTo>
                  <a:lnTo>
                    <a:pt x="1269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269" y="4280"/>
                  </a:lnTo>
                  <a:lnTo>
                    <a:pt x="1269" y="1110"/>
                  </a:lnTo>
                  <a:lnTo>
                    <a:pt x="6499" y="1110"/>
                  </a:lnTo>
                  <a:lnTo>
                    <a:pt x="6499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3"/>
            <p:cNvSpPr/>
            <p:nvPr/>
          </p:nvSpPr>
          <p:spPr>
            <a:xfrm>
              <a:off x="3821875" y="3103175"/>
              <a:ext cx="206100" cy="261575"/>
            </a:xfrm>
            <a:custGeom>
              <a:rect b="b" l="l" r="r" t="t"/>
              <a:pathLst>
                <a:path extrusionOk="0" h="10463" w="8244">
                  <a:moveTo>
                    <a:pt x="3171" y="1110"/>
                  </a:moveTo>
                  <a:cubicBezTo>
                    <a:pt x="3963" y="1110"/>
                    <a:pt x="4439" y="1269"/>
                    <a:pt x="4756" y="1586"/>
                  </a:cubicBezTo>
                  <a:cubicBezTo>
                    <a:pt x="5073" y="1903"/>
                    <a:pt x="5231" y="2378"/>
                    <a:pt x="5231" y="3012"/>
                  </a:cubicBezTo>
                  <a:cubicBezTo>
                    <a:pt x="5231" y="3646"/>
                    <a:pt x="5073" y="4122"/>
                    <a:pt x="4756" y="4439"/>
                  </a:cubicBezTo>
                  <a:cubicBezTo>
                    <a:pt x="4439" y="4756"/>
                    <a:pt x="3963" y="4914"/>
                    <a:pt x="3171" y="4914"/>
                  </a:cubicBezTo>
                  <a:lnTo>
                    <a:pt x="1427" y="4914"/>
                  </a:lnTo>
                  <a:lnTo>
                    <a:pt x="1427" y="1110"/>
                  </a:lnTo>
                  <a:close/>
                  <a:moveTo>
                    <a:pt x="1" y="1"/>
                  </a:moveTo>
                  <a:lnTo>
                    <a:pt x="1" y="10462"/>
                  </a:lnTo>
                  <a:lnTo>
                    <a:pt x="1427" y="10462"/>
                  </a:lnTo>
                  <a:lnTo>
                    <a:pt x="1427" y="6024"/>
                  </a:lnTo>
                  <a:lnTo>
                    <a:pt x="3012" y="6024"/>
                  </a:lnTo>
                  <a:cubicBezTo>
                    <a:pt x="3488" y="6024"/>
                    <a:pt x="3963" y="6182"/>
                    <a:pt x="4280" y="6341"/>
                  </a:cubicBezTo>
                  <a:cubicBezTo>
                    <a:pt x="4597" y="6500"/>
                    <a:pt x="4914" y="6975"/>
                    <a:pt x="5390" y="7768"/>
                  </a:cubicBezTo>
                  <a:lnTo>
                    <a:pt x="6658" y="10462"/>
                  </a:lnTo>
                  <a:lnTo>
                    <a:pt x="8243" y="10462"/>
                  </a:lnTo>
                  <a:lnTo>
                    <a:pt x="6816" y="7609"/>
                  </a:lnTo>
                  <a:cubicBezTo>
                    <a:pt x="6499" y="6975"/>
                    <a:pt x="6182" y="6500"/>
                    <a:pt x="5865" y="6182"/>
                  </a:cubicBezTo>
                  <a:cubicBezTo>
                    <a:pt x="5548" y="5865"/>
                    <a:pt x="5231" y="5548"/>
                    <a:pt x="5073" y="5548"/>
                  </a:cubicBezTo>
                  <a:cubicBezTo>
                    <a:pt x="5548" y="5390"/>
                    <a:pt x="6024" y="5073"/>
                    <a:pt x="6341" y="4597"/>
                  </a:cubicBezTo>
                  <a:cubicBezTo>
                    <a:pt x="6658" y="4122"/>
                    <a:pt x="6816" y="3646"/>
                    <a:pt x="6816" y="3012"/>
                  </a:cubicBezTo>
                  <a:cubicBezTo>
                    <a:pt x="6816" y="1903"/>
                    <a:pt x="6499" y="1269"/>
                    <a:pt x="5865" y="635"/>
                  </a:cubicBezTo>
                  <a:cubicBezTo>
                    <a:pt x="5390" y="159"/>
                    <a:pt x="4439" y="1"/>
                    <a:pt x="3171" y="1"/>
                  </a:cubicBez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3"/>
            <p:cNvSpPr/>
            <p:nvPr/>
          </p:nvSpPr>
          <p:spPr>
            <a:xfrm>
              <a:off x="4067575" y="3103175"/>
              <a:ext cx="170425" cy="261575"/>
            </a:xfrm>
            <a:custGeom>
              <a:rect b="b" l="l" r="r" t="t"/>
              <a:pathLst>
                <a:path extrusionOk="0" h="10463" w="6817">
                  <a:moveTo>
                    <a:pt x="0" y="1"/>
                  </a:moveTo>
                  <a:lnTo>
                    <a:pt x="0" y="10462"/>
                  </a:lnTo>
                  <a:lnTo>
                    <a:pt x="6816" y="10462"/>
                  </a:lnTo>
                  <a:lnTo>
                    <a:pt x="6816" y="9194"/>
                  </a:lnTo>
                  <a:lnTo>
                    <a:pt x="1427" y="9194"/>
                  </a:lnTo>
                  <a:lnTo>
                    <a:pt x="1427" y="5390"/>
                  </a:lnTo>
                  <a:lnTo>
                    <a:pt x="6341" y="5390"/>
                  </a:lnTo>
                  <a:lnTo>
                    <a:pt x="6341" y="4280"/>
                  </a:lnTo>
                  <a:lnTo>
                    <a:pt x="1427" y="4280"/>
                  </a:lnTo>
                  <a:lnTo>
                    <a:pt x="1427" y="1110"/>
                  </a:lnTo>
                  <a:lnTo>
                    <a:pt x="6658" y="1110"/>
                  </a:lnTo>
                  <a:lnTo>
                    <a:pt x="6658" y="1"/>
                  </a:lnTo>
                  <a:close/>
                </a:path>
              </a:pathLst>
            </a:custGeom>
            <a:solidFill>
              <a:srgbClr val="00B8E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49" name="Google Shape;149;p13"/>
          <p:cNvSpPr txBox="1"/>
          <p:nvPr/>
        </p:nvSpPr>
        <p:spPr>
          <a:xfrm rot="-5400000">
            <a:off x="-862875" y="1423813"/>
            <a:ext cx="3332400" cy="810000"/>
          </a:xfrm>
          <a:prstGeom prst="rect">
            <a:avLst/>
          </a:prstGeom>
          <a:solidFill>
            <a:srgbClr val="FFD83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¡Despegue para tomar mejores decisiones sobre sus beneficios!</a:t>
            </a:r>
            <a:endParaRPr b="1" sz="150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50" name="Google Shape;150;p13"/>
          <p:cNvSpPr txBox="1"/>
          <p:nvPr/>
        </p:nvSpPr>
        <p:spPr>
          <a:xfrm rot="-5400000">
            <a:off x="-247575" y="1536325"/>
            <a:ext cx="3270000" cy="647400"/>
          </a:xfrm>
          <a:prstGeom prst="rect">
            <a:avLst/>
          </a:prstGeom>
          <a:solidFill>
            <a:srgbClr val="FFD832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Antes de inscribirse, hable con ALEX, su asistente personal, especialista en beneficios.</a:t>
            </a:r>
            <a:endParaRPr sz="1200">
              <a:solidFill>
                <a:schemeClr val="dk2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151" name="Google Shape;151;p13"/>
          <p:cNvSpPr/>
          <p:nvPr/>
        </p:nvSpPr>
        <p:spPr>
          <a:xfrm>
            <a:off x="2309525" y="237300"/>
            <a:ext cx="135000" cy="797700"/>
          </a:xfrm>
          <a:prstGeom prst="rect">
            <a:avLst/>
          </a:prstGeom>
          <a:solidFill>
            <a:srgbClr val="FFD83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3"/>
          <p:cNvSpPr txBox="1"/>
          <p:nvPr/>
        </p:nvSpPr>
        <p:spPr>
          <a:xfrm rot="-5400000">
            <a:off x="1953025" y="482400"/>
            <a:ext cx="798900" cy="30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INICIAR</a:t>
            </a:r>
            <a:endParaRPr b="1" sz="100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